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2" r:id="rId2"/>
  </p:sldMasterIdLst>
  <p:sldIdLst>
    <p:sldId id="256" r:id="rId3"/>
    <p:sldId id="257" r:id="rId4"/>
    <p:sldId id="262" r:id="rId5"/>
    <p:sldId id="273" r:id="rId6"/>
    <p:sldId id="271" r:id="rId7"/>
    <p:sldId id="277" r:id="rId8"/>
    <p:sldId id="275" r:id="rId9"/>
    <p:sldId id="274" r:id="rId10"/>
    <p:sldId id="272" r:id="rId11"/>
    <p:sldId id="259" r:id="rId12"/>
    <p:sldId id="269" r:id="rId13"/>
    <p:sldId id="270" r:id="rId14"/>
    <p:sldId id="278" r:id="rId15"/>
    <p:sldId id="281" r:id="rId16"/>
    <p:sldId id="282" r:id="rId17"/>
    <p:sldId id="280" r:id="rId18"/>
    <p:sldId id="276" r:id="rId19"/>
    <p:sldId id="260" r:id="rId20"/>
    <p:sldId id="266" r:id="rId21"/>
    <p:sldId id="263" r:id="rId22"/>
    <p:sldId id="265" r:id="rId23"/>
    <p:sldId id="267" r:id="rId24"/>
    <p:sldId id="284" r:id="rId25"/>
    <p:sldId id="285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Başlıksız Bölüm" id="{E03B159C-7798-47EC-9256-9295BD4BF5E9}">
          <p14:sldIdLst>
            <p14:sldId id="256"/>
            <p14:sldId id="257"/>
            <p14:sldId id="262"/>
            <p14:sldId id="273"/>
            <p14:sldId id="271"/>
            <p14:sldId id="277"/>
            <p14:sldId id="275"/>
            <p14:sldId id="274"/>
            <p14:sldId id="272"/>
            <p14:sldId id="259"/>
            <p14:sldId id="269"/>
            <p14:sldId id="270"/>
            <p14:sldId id="278"/>
            <p14:sldId id="281"/>
            <p14:sldId id="282"/>
            <p14:sldId id="280"/>
            <p14:sldId id="276"/>
            <p14:sldId id="260"/>
            <p14:sldId id="266"/>
            <p14:sldId id="263"/>
            <p14:sldId id="265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7933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9" autoAdjust="0"/>
  </p:normalViewPr>
  <p:slideViewPr>
    <p:cSldViewPr>
      <p:cViewPr>
        <p:scale>
          <a:sx n="94" d="100"/>
          <a:sy n="94" d="100"/>
        </p:scale>
        <p:origin x="-696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353DE2-548C-469C-836D-1632B23CB96E}" type="doc">
      <dgm:prSet loTypeId="urn:microsoft.com/office/officeart/2005/8/layout/hierarchy3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D56274DE-686A-4D89-849F-D3CF1F937B08}">
      <dgm:prSet phldrT="[Metin]"/>
      <dgm:spPr/>
      <dgm:t>
        <a:bodyPr/>
        <a:lstStyle/>
        <a:p>
          <a:r>
            <a:rPr lang="tr-TR" dirty="0" smtClean="0"/>
            <a:t>YKS</a:t>
          </a:r>
          <a:endParaRPr lang="tr-TR" dirty="0"/>
        </a:p>
      </dgm:t>
    </dgm:pt>
    <dgm:pt modelId="{50F6586C-8DB2-434E-AD46-8D407523D80A}" type="parTrans" cxnId="{D3AACD15-656A-4C48-96E2-B782B845055B}">
      <dgm:prSet/>
      <dgm:spPr/>
      <dgm:t>
        <a:bodyPr/>
        <a:lstStyle/>
        <a:p>
          <a:endParaRPr lang="tr-TR"/>
        </a:p>
      </dgm:t>
    </dgm:pt>
    <dgm:pt modelId="{A179B72F-F708-430A-9819-53C91C2741DB}" type="sibTrans" cxnId="{D3AACD15-656A-4C48-96E2-B782B845055B}">
      <dgm:prSet/>
      <dgm:spPr/>
      <dgm:t>
        <a:bodyPr/>
        <a:lstStyle/>
        <a:p>
          <a:endParaRPr lang="tr-TR"/>
        </a:p>
      </dgm:t>
    </dgm:pt>
    <dgm:pt modelId="{7790E1C7-AA99-4A8D-B5DA-52639C7DCD73}">
      <dgm:prSet phldrT="[Metin]"/>
      <dgm:spPr>
        <a:solidFill>
          <a:srgbClr val="FF3300">
            <a:alpha val="89804"/>
          </a:srgbClr>
        </a:solidFill>
      </dgm:spPr>
      <dgm:t>
        <a:bodyPr/>
        <a:lstStyle/>
        <a:p>
          <a:r>
            <a:rPr lang="tr-TR" dirty="0" smtClean="0"/>
            <a:t>TEMEL YETERLİLİK TESTİ</a:t>
          </a:r>
          <a:r>
            <a:rPr lang="tr-TR" b="1" dirty="0" smtClean="0"/>
            <a:t>(TYT) </a:t>
          </a:r>
        </a:p>
        <a:p>
          <a:r>
            <a:rPr lang="tr-TR" dirty="0" smtClean="0"/>
            <a:t>23 HAZİRAN CUMARTESİ SAAT:10.15</a:t>
          </a:r>
        </a:p>
      </dgm:t>
    </dgm:pt>
    <dgm:pt modelId="{660215F0-E37E-49DE-8C4B-5F2D55E443D2}" type="parTrans" cxnId="{0DEBEA8A-D88F-42EA-9053-5425D98901EF}">
      <dgm:prSet/>
      <dgm:spPr/>
      <dgm:t>
        <a:bodyPr/>
        <a:lstStyle/>
        <a:p>
          <a:endParaRPr lang="tr-TR"/>
        </a:p>
      </dgm:t>
    </dgm:pt>
    <dgm:pt modelId="{AC901A02-2427-48BC-86AC-333F4C599BB4}" type="sibTrans" cxnId="{0DEBEA8A-D88F-42EA-9053-5425D98901EF}">
      <dgm:prSet/>
      <dgm:spPr/>
      <dgm:t>
        <a:bodyPr/>
        <a:lstStyle/>
        <a:p>
          <a:endParaRPr lang="tr-TR"/>
        </a:p>
      </dgm:t>
    </dgm:pt>
    <dgm:pt modelId="{F684DFC6-666E-4C91-899D-7ED7083CDAFB}">
      <dgm:prSet phldrT="[Metin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dirty="0" smtClean="0"/>
            <a:t>ALAN YETERLİLİK TESTİ </a:t>
          </a:r>
          <a:r>
            <a:rPr lang="tr-TR" b="1" dirty="0" smtClean="0"/>
            <a:t>(AYT)</a:t>
          </a:r>
        </a:p>
        <a:p>
          <a:r>
            <a:rPr lang="tr-TR" dirty="0" smtClean="0"/>
            <a:t>24 HAZİRAN PAZAR (SABAH) SAAT: 10.15</a:t>
          </a:r>
          <a:endParaRPr lang="tr-TR" dirty="0"/>
        </a:p>
      </dgm:t>
    </dgm:pt>
    <dgm:pt modelId="{55B4F0AA-C2B6-4C60-8AB2-1BF7EE5D2915}" type="parTrans" cxnId="{B78DDC14-89BE-46EE-A36F-BF863D8113D9}">
      <dgm:prSet/>
      <dgm:spPr/>
      <dgm:t>
        <a:bodyPr/>
        <a:lstStyle/>
        <a:p>
          <a:endParaRPr lang="tr-TR"/>
        </a:p>
      </dgm:t>
    </dgm:pt>
    <dgm:pt modelId="{6EEB2E13-E601-484D-841C-9C40D69C257D}" type="sibTrans" cxnId="{B78DDC14-89BE-46EE-A36F-BF863D8113D9}">
      <dgm:prSet/>
      <dgm:spPr/>
      <dgm:t>
        <a:bodyPr/>
        <a:lstStyle/>
        <a:p>
          <a:endParaRPr lang="tr-TR"/>
        </a:p>
      </dgm:t>
    </dgm:pt>
    <dgm:pt modelId="{1781E623-B721-4020-8FAD-4921161E5C04}">
      <dgm:prSet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dirty="0" smtClean="0"/>
            <a:t>DİL SINAVI</a:t>
          </a:r>
        </a:p>
        <a:p>
          <a:r>
            <a:rPr lang="tr-TR" dirty="0" smtClean="0"/>
            <a:t>24 HAZİRAN PAZAR (Öğleden sonra) SAAT :15.45</a:t>
          </a:r>
          <a:endParaRPr lang="tr-TR" dirty="0"/>
        </a:p>
      </dgm:t>
    </dgm:pt>
    <dgm:pt modelId="{191A0C28-229E-459D-B66F-0EB473A041EC}" type="parTrans" cxnId="{554B9B2A-27CE-4073-8C2D-8F874F24A276}">
      <dgm:prSet/>
      <dgm:spPr/>
      <dgm:t>
        <a:bodyPr/>
        <a:lstStyle/>
        <a:p>
          <a:endParaRPr lang="tr-TR"/>
        </a:p>
      </dgm:t>
    </dgm:pt>
    <dgm:pt modelId="{1E1D60EC-6C25-4FB2-9EBB-D50807189762}" type="sibTrans" cxnId="{554B9B2A-27CE-4073-8C2D-8F874F24A276}">
      <dgm:prSet/>
      <dgm:spPr/>
      <dgm:t>
        <a:bodyPr/>
        <a:lstStyle/>
        <a:p>
          <a:endParaRPr lang="tr-TR"/>
        </a:p>
      </dgm:t>
    </dgm:pt>
    <dgm:pt modelId="{7D9F6FA0-8B93-4DBC-B3D5-CF199F206974}" type="pres">
      <dgm:prSet presAssocID="{C1353DE2-548C-469C-836D-1632B23CB96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1E0B25B3-1A5F-45BE-93FF-4BD74FECDE9D}" type="pres">
      <dgm:prSet presAssocID="{D56274DE-686A-4D89-849F-D3CF1F937B08}" presName="root" presStyleCnt="0"/>
      <dgm:spPr/>
    </dgm:pt>
    <dgm:pt modelId="{41BE97D6-14CE-457C-A4BE-E65ACD451C5E}" type="pres">
      <dgm:prSet presAssocID="{D56274DE-686A-4D89-849F-D3CF1F937B08}" presName="rootComposite" presStyleCnt="0"/>
      <dgm:spPr/>
    </dgm:pt>
    <dgm:pt modelId="{4E62D156-3173-412A-964D-4C7186F9B9AD}" type="pres">
      <dgm:prSet presAssocID="{D56274DE-686A-4D89-849F-D3CF1F937B08}" presName="rootText" presStyleLbl="node1" presStyleIdx="0" presStyleCnt="1"/>
      <dgm:spPr/>
      <dgm:t>
        <a:bodyPr/>
        <a:lstStyle/>
        <a:p>
          <a:endParaRPr lang="tr-TR"/>
        </a:p>
      </dgm:t>
    </dgm:pt>
    <dgm:pt modelId="{6EBEA43D-552B-4CC8-AA12-B055194328B0}" type="pres">
      <dgm:prSet presAssocID="{D56274DE-686A-4D89-849F-D3CF1F937B08}" presName="rootConnector" presStyleLbl="node1" presStyleIdx="0" presStyleCnt="1"/>
      <dgm:spPr/>
      <dgm:t>
        <a:bodyPr/>
        <a:lstStyle/>
        <a:p>
          <a:endParaRPr lang="tr-TR"/>
        </a:p>
      </dgm:t>
    </dgm:pt>
    <dgm:pt modelId="{8111584C-C845-4C78-B28D-8C270064CF9B}" type="pres">
      <dgm:prSet presAssocID="{D56274DE-686A-4D89-849F-D3CF1F937B08}" presName="childShape" presStyleCnt="0"/>
      <dgm:spPr/>
    </dgm:pt>
    <dgm:pt modelId="{01280D1C-48B0-4DF1-93F4-6211DE1A6E02}" type="pres">
      <dgm:prSet presAssocID="{660215F0-E37E-49DE-8C4B-5F2D55E443D2}" presName="Name13" presStyleLbl="parChTrans1D2" presStyleIdx="0" presStyleCnt="3"/>
      <dgm:spPr/>
      <dgm:t>
        <a:bodyPr/>
        <a:lstStyle/>
        <a:p>
          <a:endParaRPr lang="tr-TR"/>
        </a:p>
      </dgm:t>
    </dgm:pt>
    <dgm:pt modelId="{2FF8421A-1DA1-424F-9B8A-E97E354579C6}" type="pres">
      <dgm:prSet presAssocID="{7790E1C7-AA99-4A8D-B5DA-52639C7DCD73}" presName="childText" presStyleLbl="bgAcc1" presStyleIdx="0" presStyleCnt="3" custScaleX="313538" custLinFactNeighborX="1401" custLinFactNeighborY="-714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B730E1-25F3-402F-A9D4-E5A37D2D4EE8}" type="pres">
      <dgm:prSet presAssocID="{55B4F0AA-C2B6-4C60-8AB2-1BF7EE5D2915}" presName="Name13" presStyleLbl="parChTrans1D2" presStyleIdx="1" presStyleCnt="3"/>
      <dgm:spPr/>
      <dgm:t>
        <a:bodyPr/>
        <a:lstStyle/>
        <a:p>
          <a:endParaRPr lang="tr-TR"/>
        </a:p>
      </dgm:t>
    </dgm:pt>
    <dgm:pt modelId="{974121EE-8B05-46AA-A487-AE12A2531346}" type="pres">
      <dgm:prSet presAssocID="{F684DFC6-666E-4C91-899D-7ED7083CDAFB}" presName="childText" presStyleLbl="bgAcc1" presStyleIdx="1" presStyleCnt="3" custScaleX="313538" custLinFactNeighborX="6508" custLinFactNeighborY="-271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3A55AC-E528-4DBE-87B0-F614D965AF27}" type="pres">
      <dgm:prSet presAssocID="{191A0C28-229E-459D-B66F-0EB473A041EC}" presName="Name13" presStyleLbl="parChTrans1D2" presStyleIdx="2" presStyleCnt="3"/>
      <dgm:spPr/>
      <dgm:t>
        <a:bodyPr/>
        <a:lstStyle/>
        <a:p>
          <a:endParaRPr lang="tr-TR"/>
        </a:p>
      </dgm:t>
    </dgm:pt>
    <dgm:pt modelId="{C6B8D52C-5002-42AC-B657-BBEC397EC83E}" type="pres">
      <dgm:prSet presAssocID="{1781E623-B721-4020-8FAD-4921161E5C04}" presName="childText" presStyleLbl="bgAcc1" presStyleIdx="2" presStyleCnt="3" custScaleX="323354" custLinFactNeighborX="6714" custLinFactNeighborY="-203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41570F9-BEB7-4E2B-94EA-809D93D41771}" type="presOf" srcId="{7790E1C7-AA99-4A8D-B5DA-52639C7DCD73}" destId="{2FF8421A-1DA1-424F-9B8A-E97E354579C6}" srcOrd="0" destOrd="0" presId="urn:microsoft.com/office/officeart/2005/8/layout/hierarchy3"/>
    <dgm:cxn modelId="{554B9B2A-27CE-4073-8C2D-8F874F24A276}" srcId="{D56274DE-686A-4D89-849F-D3CF1F937B08}" destId="{1781E623-B721-4020-8FAD-4921161E5C04}" srcOrd="2" destOrd="0" parTransId="{191A0C28-229E-459D-B66F-0EB473A041EC}" sibTransId="{1E1D60EC-6C25-4FB2-9EBB-D50807189762}"/>
    <dgm:cxn modelId="{947F6F93-7324-42A9-95FA-98D180AB2DFF}" type="presOf" srcId="{F684DFC6-666E-4C91-899D-7ED7083CDAFB}" destId="{974121EE-8B05-46AA-A487-AE12A2531346}" srcOrd="0" destOrd="0" presId="urn:microsoft.com/office/officeart/2005/8/layout/hierarchy3"/>
    <dgm:cxn modelId="{DAC32CD9-6E3F-4CDD-B5A4-FDD3E93369FE}" type="presOf" srcId="{660215F0-E37E-49DE-8C4B-5F2D55E443D2}" destId="{01280D1C-48B0-4DF1-93F4-6211DE1A6E02}" srcOrd="0" destOrd="0" presId="urn:microsoft.com/office/officeart/2005/8/layout/hierarchy3"/>
    <dgm:cxn modelId="{CE3CD3C7-4A9D-4C72-A95F-C3823483B07E}" type="presOf" srcId="{C1353DE2-548C-469C-836D-1632B23CB96E}" destId="{7D9F6FA0-8B93-4DBC-B3D5-CF199F206974}" srcOrd="0" destOrd="0" presId="urn:microsoft.com/office/officeart/2005/8/layout/hierarchy3"/>
    <dgm:cxn modelId="{B78DDC14-89BE-46EE-A36F-BF863D8113D9}" srcId="{D56274DE-686A-4D89-849F-D3CF1F937B08}" destId="{F684DFC6-666E-4C91-899D-7ED7083CDAFB}" srcOrd="1" destOrd="0" parTransId="{55B4F0AA-C2B6-4C60-8AB2-1BF7EE5D2915}" sibTransId="{6EEB2E13-E601-484D-841C-9C40D69C257D}"/>
    <dgm:cxn modelId="{FFFB1773-1941-48A2-BD8D-683EB35FDF21}" type="presOf" srcId="{1781E623-B721-4020-8FAD-4921161E5C04}" destId="{C6B8D52C-5002-42AC-B657-BBEC397EC83E}" srcOrd="0" destOrd="0" presId="urn:microsoft.com/office/officeart/2005/8/layout/hierarchy3"/>
    <dgm:cxn modelId="{092B9796-5F4C-4968-97F9-8B0463297EAB}" type="presOf" srcId="{55B4F0AA-C2B6-4C60-8AB2-1BF7EE5D2915}" destId="{7AB730E1-25F3-402F-A9D4-E5A37D2D4EE8}" srcOrd="0" destOrd="0" presId="urn:microsoft.com/office/officeart/2005/8/layout/hierarchy3"/>
    <dgm:cxn modelId="{90D6ABAE-68AC-4DA5-8E08-B5DE6D0EC5C6}" type="presOf" srcId="{D56274DE-686A-4D89-849F-D3CF1F937B08}" destId="{4E62D156-3173-412A-964D-4C7186F9B9AD}" srcOrd="0" destOrd="0" presId="urn:microsoft.com/office/officeart/2005/8/layout/hierarchy3"/>
    <dgm:cxn modelId="{99BC1808-BBE3-4933-9E23-023A5E2EBA6D}" type="presOf" srcId="{191A0C28-229E-459D-B66F-0EB473A041EC}" destId="{3B3A55AC-E528-4DBE-87B0-F614D965AF27}" srcOrd="0" destOrd="0" presId="urn:microsoft.com/office/officeart/2005/8/layout/hierarchy3"/>
    <dgm:cxn modelId="{0DEBEA8A-D88F-42EA-9053-5425D98901EF}" srcId="{D56274DE-686A-4D89-849F-D3CF1F937B08}" destId="{7790E1C7-AA99-4A8D-B5DA-52639C7DCD73}" srcOrd="0" destOrd="0" parTransId="{660215F0-E37E-49DE-8C4B-5F2D55E443D2}" sibTransId="{AC901A02-2427-48BC-86AC-333F4C599BB4}"/>
    <dgm:cxn modelId="{D3AACD15-656A-4C48-96E2-B782B845055B}" srcId="{C1353DE2-548C-469C-836D-1632B23CB96E}" destId="{D56274DE-686A-4D89-849F-D3CF1F937B08}" srcOrd="0" destOrd="0" parTransId="{50F6586C-8DB2-434E-AD46-8D407523D80A}" sibTransId="{A179B72F-F708-430A-9819-53C91C2741DB}"/>
    <dgm:cxn modelId="{7D1034BB-3F9E-4F77-AA01-68541E72D645}" type="presOf" srcId="{D56274DE-686A-4D89-849F-D3CF1F937B08}" destId="{6EBEA43D-552B-4CC8-AA12-B055194328B0}" srcOrd="1" destOrd="0" presId="urn:microsoft.com/office/officeart/2005/8/layout/hierarchy3"/>
    <dgm:cxn modelId="{67D6431A-CB79-4C2E-8F7E-7AA6FBC8856A}" type="presParOf" srcId="{7D9F6FA0-8B93-4DBC-B3D5-CF199F206974}" destId="{1E0B25B3-1A5F-45BE-93FF-4BD74FECDE9D}" srcOrd="0" destOrd="0" presId="urn:microsoft.com/office/officeart/2005/8/layout/hierarchy3"/>
    <dgm:cxn modelId="{CCCD315A-53F7-4658-9A39-620FB126DB6F}" type="presParOf" srcId="{1E0B25B3-1A5F-45BE-93FF-4BD74FECDE9D}" destId="{41BE97D6-14CE-457C-A4BE-E65ACD451C5E}" srcOrd="0" destOrd="0" presId="urn:microsoft.com/office/officeart/2005/8/layout/hierarchy3"/>
    <dgm:cxn modelId="{B060DD56-21AF-4568-A8D4-D08161C5F0B3}" type="presParOf" srcId="{41BE97D6-14CE-457C-A4BE-E65ACD451C5E}" destId="{4E62D156-3173-412A-964D-4C7186F9B9AD}" srcOrd="0" destOrd="0" presId="urn:microsoft.com/office/officeart/2005/8/layout/hierarchy3"/>
    <dgm:cxn modelId="{E90FDEAB-12EA-446B-9177-AB64CB33C686}" type="presParOf" srcId="{41BE97D6-14CE-457C-A4BE-E65ACD451C5E}" destId="{6EBEA43D-552B-4CC8-AA12-B055194328B0}" srcOrd="1" destOrd="0" presId="urn:microsoft.com/office/officeart/2005/8/layout/hierarchy3"/>
    <dgm:cxn modelId="{906C2F6B-1071-4AA8-82F0-C3936443E358}" type="presParOf" srcId="{1E0B25B3-1A5F-45BE-93FF-4BD74FECDE9D}" destId="{8111584C-C845-4C78-B28D-8C270064CF9B}" srcOrd="1" destOrd="0" presId="urn:microsoft.com/office/officeart/2005/8/layout/hierarchy3"/>
    <dgm:cxn modelId="{F0EA890A-7B85-4DA2-874A-6BD905C2F2DA}" type="presParOf" srcId="{8111584C-C845-4C78-B28D-8C270064CF9B}" destId="{01280D1C-48B0-4DF1-93F4-6211DE1A6E02}" srcOrd="0" destOrd="0" presId="urn:microsoft.com/office/officeart/2005/8/layout/hierarchy3"/>
    <dgm:cxn modelId="{E4A7DC6C-F5C8-44BF-A39D-1A32DE047374}" type="presParOf" srcId="{8111584C-C845-4C78-B28D-8C270064CF9B}" destId="{2FF8421A-1DA1-424F-9B8A-E97E354579C6}" srcOrd="1" destOrd="0" presId="urn:microsoft.com/office/officeart/2005/8/layout/hierarchy3"/>
    <dgm:cxn modelId="{A1D6A295-6B5E-4BB9-98DD-17A727EC4B3A}" type="presParOf" srcId="{8111584C-C845-4C78-B28D-8C270064CF9B}" destId="{7AB730E1-25F3-402F-A9D4-E5A37D2D4EE8}" srcOrd="2" destOrd="0" presId="urn:microsoft.com/office/officeart/2005/8/layout/hierarchy3"/>
    <dgm:cxn modelId="{FCECD167-470D-4467-98E7-7679329877DA}" type="presParOf" srcId="{8111584C-C845-4C78-B28D-8C270064CF9B}" destId="{974121EE-8B05-46AA-A487-AE12A2531346}" srcOrd="3" destOrd="0" presId="urn:microsoft.com/office/officeart/2005/8/layout/hierarchy3"/>
    <dgm:cxn modelId="{55F0FE47-CA6B-49D7-9BCF-2C61693AAF20}" type="presParOf" srcId="{8111584C-C845-4C78-B28D-8C270064CF9B}" destId="{3B3A55AC-E528-4DBE-87B0-F614D965AF27}" srcOrd="4" destOrd="0" presId="urn:microsoft.com/office/officeart/2005/8/layout/hierarchy3"/>
    <dgm:cxn modelId="{042A2788-D7E4-43C3-9C46-9A88CB6CC9E5}" type="presParOf" srcId="{8111584C-C845-4C78-B28D-8C270064CF9B}" destId="{C6B8D52C-5002-42AC-B657-BBEC397EC83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4C5600-1EAB-489D-9776-50C92C782A2E}" type="doc">
      <dgm:prSet loTypeId="urn:microsoft.com/office/officeart/2005/8/layout/vList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D33CC6C-B650-4C3A-84C7-9DD059F0C896}">
      <dgm:prSet phldrT="[Metin]"/>
      <dgm:spPr/>
      <dgm:t>
        <a:bodyPr/>
        <a:lstStyle/>
        <a:p>
          <a:r>
            <a:rPr lang="tr-TR" dirty="0" smtClean="0"/>
            <a:t>Diploma notunu OBP ye dönüştürmek</a:t>
          </a:r>
        </a:p>
      </dgm:t>
    </dgm:pt>
    <dgm:pt modelId="{FDF47813-9B4F-43D2-9BD7-ED9D10F8F3FF}" type="parTrans" cxnId="{B3F56659-DDED-492B-BC14-75B4D210216B}">
      <dgm:prSet/>
      <dgm:spPr/>
      <dgm:t>
        <a:bodyPr/>
        <a:lstStyle/>
        <a:p>
          <a:endParaRPr lang="tr-TR"/>
        </a:p>
      </dgm:t>
    </dgm:pt>
    <dgm:pt modelId="{3BDAA575-C089-42D6-9430-05867C0337C8}" type="sibTrans" cxnId="{B3F56659-DDED-492B-BC14-75B4D210216B}">
      <dgm:prSet/>
      <dgm:spPr/>
      <dgm:t>
        <a:bodyPr/>
        <a:lstStyle/>
        <a:p>
          <a:endParaRPr lang="tr-TR"/>
        </a:p>
      </dgm:t>
    </dgm:pt>
    <dgm:pt modelId="{311F7460-D4AD-4EC6-9A54-9531149812B4}">
      <dgm:prSet phldrT="[Metin]"/>
      <dgm:spPr/>
      <dgm:t>
        <a:bodyPr/>
        <a:lstStyle/>
        <a:p>
          <a:r>
            <a:rPr lang="tr-TR" dirty="0" smtClean="0"/>
            <a:t>AOBP </a:t>
          </a:r>
          <a:r>
            <a:rPr lang="tr-TR" dirty="0" err="1" smtClean="0"/>
            <a:t>yi</a:t>
          </a:r>
          <a:r>
            <a:rPr lang="tr-TR" dirty="0" smtClean="0"/>
            <a:t> hesaplamak</a:t>
          </a:r>
          <a:endParaRPr lang="tr-TR" dirty="0"/>
        </a:p>
      </dgm:t>
    </dgm:pt>
    <dgm:pt modelId="{A4A076A8-301B-4A1C-B99E-288F91481685}" type="parTrans" cxnId="{7E8C1116-6E24-4354-AA41-B93A703E84E9}">
      <dgm:prSet/>
      <dgm:spPr/>
      <dgm:t>
        <a:bodyPr/>
        <a:lstStyle/>
        <a:p>
          <a:endParaRPr lang="tr-TR"/>
        </a:p>
      </dgm:t>
    </dgm:pt>
    <dgm:pt modelId="{0E0261E5-4FCC-4D08-8C1B-D3C371D2C403}" type="sibTrans" cxnId="{7E8C1116-6E24-4354-AA41-B93A703E84E9}">
      <dgm:prSet/>
      <dgm:spPr/>
      <dgm:t>
        <a:bodyPr/>
        <a:lstStyle/>
        <a:p>
          <a:endParaRPr lang="tr-TR"/>
        </a:p>
      </dgm:t>
    </dgm:pt>
    <dgm:pt modelId="{699270A3-5A06-4588-BB46-DBF146BFB381}">
      <dgm:prSet phldrT="[Metin]"/>
      <dgm:spPr/>
      <dgm:t>
        <a:bodyPr/>
        <a:lstStyle/>
        <a:p>
          <a:r>
            <a:rPr lang="tr-TR" dirty="0" smtClean="0"/>
            <a:t>350*0,12= 42 puan (lisans)</a:t>
          </a:r>
          <a:endParaRPr lang="tr-TR" dirty="0"/>
        </a:p>
      </dgm:t>
    </dgm:pt>
    <dgm:pt modelId="{D132E570-A8D4-43C9-9050-17606C463010}" type="parTrans" cxnId="{06CC43E0-7264-438B-8B28-FF32A078AAAA}">
      <dgm:prSet/>
      <dgm:spPr/>
      <dgm:t>
        <a:bodyPr/>
        <a:lstStyle/>
        <a:p>
          <a:endParaRPr lang="tr-TR"/>
        </a:p>
      </dgm:t>
    </dgm:pt>
    <dgm:pt modelId="{E4D69B87-6AE9-44BE-85DB-30A07521AF75}" type="sibTrans" cxnId="{06CC43E0-7264-438B-8B28-FF32A078AAAA}">
      <dgm:prSet/>
      <dgm:spPr/>
      <dgm:t>
        <a:bodyPr/>
        <a:lstStyle/>
        <a:p>
          <a:endParaRPr lang="tr-TR"/>
        </a:p>
      </dgm:t>
    </dgm:pt>
    <dgm:pt modelId="{0CD4DDFB-C18D-4DE7-9950-01CD8FC944C7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350*0,18= 63 puan (</a:t>
          </a:r>
          <a:r>
            <a:rPr lang="tr-TR" dirty="0" err="1" smtClean="0">
              <a:solidFill>
                <a:srgbClr val="FF0000"/>
              </a:solidFill>
            </a:rPr>
            <a:t>önlisans</a:t>
          </a:r>
          <a:r>
            <a:rPr lang="tr-TR" dirty="0" smtClean="0">
              <a:solidFill>
                <a:srgbClr val="FF0000"/>
              </a:solidFill>
            </a:rPr>
            <a:t>)</a:t>
          </a:r>
          <a:endParaRPr lang="tr-TR" dirty="0">
            <a:solidFill>
              <a:srgbClr val="FF0000"/>
            </a:solidFill>
          </a:endParaRPr>
        </a:p>
      </dgm:t>
    </dgm:pt>
    <dgm:pt modelId="{F7D04DDE-EDE9-4337-B028-6485991C262F}" type="parTrans" cxnId="{1BC65A26-ACEB-4667-B275-8361F0E024BC}">
      <dgm:prSet/>
      <dgm:spPr/>
      <dgm:t>
        <a:bodyPr/>
        <a:lstStyle/>
        <a:p>
          <a:endParaRPr lang="tr-TR"/>
        </a:p>
      </dgm:t>
    </dgm:pt>
    <dgm:pt modelId="{C07EB1C4-8FF7-4717-BD24-DF449C5E863D}" type="sibTrans" cxnId="{1BC65A26-ACEB-4667-B275-8361F0E024BC}">
      <dgm:prSet/>
      <dgm:spPr/>
      <dgm:t>
        <a:bodyPr/>
        <a:lstStyle/>
        <a:p>
          <a:endParaRPr lang="tr-TR"/>
        </a:p>
      </dgm:t>
    </dgm:pt>
    <dgm:pt modelId="{8548F3D0-F6F0-41C8-B148-ADAA23DC8732}">
      <dgm:prSet phldrT="[Metin]"/>
      <dgm:spPr/>
      <dgm:t>
        <a:bodyPr/>
        <a:lstStyle/>
        <a:p>
          <a:endParaRPr lang="tr-TR" sz="2700" dirty="0"/>
        </a:p>
      </dgm:t>
    </dgm:pt>
    <dgm:pt modelId="{E2E0CEC9-575B-4B5B-B1E6-4EF8F11302B3}" type="parTrans" cxnId="{A13DC65B-78B2-4CDC-9809-7B20BCE45D5A}">
      <dgm:prSet/>
      <dgm:spPr/>
      <dgm:t>
        <a:bodyPr/>
        <a:lstStyle/>
        <a:p>
          <a:endParaRPr lang="tr-TR"/>
        </a:p>
      </dgm:t>
    </dgm:pt>
    <dgm:pt modelId="{44AA3EFB-5CE5-441F-B5F0-C4D1842666A7}" type="sibTrans" cxnId="{A13DC65B-78B2-4CDC-9809-7B20BCE45D5A}">
      <dgm:prSet/>
      <dgm:spPr/>
      <dgm:t>
        <a:bodyPr/>
        <a:lstStyle/>
        <a:p>
          <a:endParaRPr lang="tr-TR"/>
        </a:p>
      </dgm:t>
    </dgm:pt>
    <dgm:pt modelId="{E9D3B37E-70D4-49DA-8743-EEE74142CB09}">
      <dgm:prSet phldrT="[Metin]" custT="1"/>
      <dgm:spPr/>
      <dgm:t>
        <a:bodyPr/>
        <a:lstStyle/>
        <a:p>
          <a:r>
            <a:rPr lang="tr-TR" sz="3500" dirty="0" smtClean="0"/>
            <a:t>70 *5 =350</a:t>
          </a:r>
          <a:endParaRPr lang="tr-TR" sz="3500" dirty="0"/>
        </a:p>
      </dgm:t>
    </dgm:pt>
    <dgm:pt modelId="{36671A4A-E4C7-4728-9548-F2D514FD2A23}" type="parTrans" cxnId="{F4D5EA9C-5CDA-4596-843D-4130B8DCC880}">
      <dgm:prSet/>
      <dgm:spPr/>
      <dgm:t>
        <a:bodyPr/>
        <a:lstStyle/>
        <a:p>
          <a:endParaRPr lang="tr-TR"/>
        </a:p>
      </dgm:t>
    </dgm:pt>
    <dgm:pt modelId="{746FD837-2C52-4FE7-81F7-C169A1A20A85}" type="sibTrans" cxnId="{F4D5EA9C-5CDA-4596-843D-4130B8DCC880}">
      <dgm:prSet/>
      <dgm:spPr/>
      <dgm:t>
        <a:bodyPr/>
        <a:lstStyle/>
        <a:p>
          <a:endParaRPr lang="tr-TR"/>
        </a:p>
      </dgm:t>
    </dgm:pt>
    <dgm:pt modelId="{7E54BD84-01D8-4CBC-9660-03AD1D8AA271}" type="pres">
      <dgm:prSet presAssocID="{C84C5600-1EAB-489D-9776-50C92C782A2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39D4E47-8851-404B-BBBC-98AE2E24815B}" type="pres">
      <dgm:prSet presAssocID="{ED33CC6C-B650-4C3A-84C7-9DD059F0C896}" presName="linNode" presStyleCnt="0"/>
      <dgm:spPr/>
    </dgm:pt>
    <dgm:pt modelId="{3637D6B8-04CC-483A-8887-F3AA1E8BD3D7}" type="pres">
      <dgm:prSet presAssocID="{ED33CC6C-B650-4C3A-84C7-9DD059F0C89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7065A3-2045-4161-ADCF-804C427D8B95}" type="pres">
      <dgm:prSet presAssocID="{ED33CC6C-B650-4C3A-84C7-9DD059F0C89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EC215E-3C4C-4B74-AE34-8E4B206A2294}" type="pres">
      <dgm:prSet presAssocID="{3BDAA575-C089-42D6-9430-05867C0337C8}" presName="spacing" presStyleCnt="0"/>
      <dgm:spPr/>
    </dgm:pt>
    <dgm:pt modelId="{18106AE9-8FB4-47FD-8D1A-E1F3A4FB6469}" type="pres">
      <dgm:prSet presAssocID="{311F7460-D4AD-4EC6-9A54-9531149812B4}" presName="linNode" presStyleCnt="0"/>
      <dgm:spPr/>
    </dgm:pt>
    <dgm:pt modelId="{43190B71-8386-4580-A2C6-7CB49D123DA0}" type="pres">
      <dgm:prSet presAssocID="{311F7460-D4AD-4EC6-9A54-9531149812B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451911-692D-4D3C-B9F4-D059F89BEEB5}" type="pres">
      <dgm:prSet presAssocID="{311F7460-D4AD-4EC6-9A54-9531149812B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4D5EA9C-5CDA-4596-843D-4130B8DCC880}" srcId="{ED33CC6C-B650-4C3A-84C7-9DD059F0C896}" destId="{E9D3B37E-70D4-49DA-8743-EEE74142CB09}" srcOrd="1" destOrd="0" parTransId="{36671A4A-E4C7-4728-9548-F2D514FD2A23}" sibTransId="{746FD837-2C52-4FE7-81F7-C169A1A20A85}"/>
    <dgm:cxn modelId="{B7CFDA43-7E5D-4819-AE7D-C51060E8A8A5}" type="presOf" srcId="{699270A3-5A06-4588-BB46-DBF146BFB381}" destId="{3F451911-692D-4D3C-B9F4-D059F89BEEB5}" srcOrd="0" destOrd="0" presId="urn:microsoft.com/office/officeart/2005/8/layout/vList6"/>
    <dgm:cxn modelId="{B3F56659-DDED-492B-BC14-75B4D210216B}" srcId="{C84C5600-1EAB-489D-9776-50C92C782A2E}" destId="{ED33CC6C-B650-4C3A-84C7-9DD059F0C896}" srcOrd="0" destOrd="0" parTransId="{FDF47813-9B4F-43D2-9BD7-ED9D10F8F3FF}" sibTransId="{3BDAA575-C089-42D6-9430-05867C0337C8}"/>
    <dgm:cxn modelId="{85000FD5-426F-48BA-9604-8F695211CC96}" type="presOf" srcId="{8548F3D0-F6F0-41C8-B148-ADAA23DC8732}" destId="{D27065A3-2045-4161-ADCF-804C427D8B95}" srcOrd="0" destOrd="0" presId="urn:microsoft.com/office/officeart/2005/8/layout/vList6"/>
    <dgm:cxn modelId="{772B549E-7802-47CC-996E-BC5AC1364953}" type="presOf" srcId="{E9D3B37E-70D4-49DA-8743-EEE74142CB09}" destId="{D27065A3-2045-4161-ADCF-804C427D8B95}" srcOrd="0" destOrd="1" presId="urn:microsoft.com/office/officeart/2005/8/layout/vList6"/>
    <dgm:cxn modelId="{06CC43E0-7264-438B-8B28-FF32A078AAAA}" srcId="{311F7460-D4AD-4EC6-9A54-9531149812B4}" destId="{699270A3-5A06-4588-BB46-DBF146BFB381}" srcOrd="0" destOrd="0" parTransId="{D132E570-A8D4-43C9-9050-17606C463010}" sibTransId="{E4D69B87-6AE9-44BE-85DB-30A07521AF75}"/>
    <dgm:cxn modelId="{2475DB6F-EC70-4825-8B7B-AD30B6A80A3A}" type="presOf" srcId="{311F7460-D4AD-4EC6-9A54-9531149812B4}" destId="{43190B71-8386-4580-A2C6-7CB49D123DA0}" srcOrd="0" destOrd="0" presId="urn:microsoft.com/office/officeart/2005/8/layout/vList6"/>
    <dgm:cxn modelId="{81E6988F-D8FA-4443-9BE9-5DC23F083224}" type="presOf" srcId="{C84C5600-1EAB-489D-9776-50C92C782A2E}" destId="{7E54BD84-01D8-4CBC-9660-03AD1D8AA271}" srcOrd="0" destOrd="0" presId="urn:microsoft.com/office/officeart/2005/8/layout/vList6"/>
    <dgm:cxn modelId="{1BC65A26-ACEB-4667-B275-8361F0E024BC}" srcId="{311F7460-D4AD-4EC6-9A54-9531149812B4}" destId="{0CD4DDFB-C18D-4DE7-9950-01CD8FC944C7}" srcOrd="1" destOrd="0" parTransId="{F7D04DDE-EDE9-4337-B028-6485991C262F}" sibTransId="{C07EB1C4-8FF7-4717-BD24-DF449C5E863D}"/>
    <dgm:cxn modelId="{A13DC65B-78B2-4CDC-9809-7B20BCE45D5A}" srcId="{ED33CC6C-B650-4C3A-84C7-9DD059F0C896}" destId="{8548F3D0-F6F0-41C8-B148-ADAA23DC8732}" srcOrd="0" destOrd="0" parTransId="{E2E0CEC9-575B-4B5B-B1E6-4EF8F11302B3}" sibTransId="{44AA3EFB-5CE5-441F-B5F0-C4D1842666A7}"/>
    <dgm:cxn modelId="{E6359E7B-DFB7-4F98-9459-61A58BE2C4DC}" type="presOf" srcId="{0CD4DDFB-C18D-4DE7-9950-01CD8FC944C7}" destId="{3F451911-692D-4D3C-B9F4-D059F89BEEB5}" srcOrd="0" destOrd="1" presId="urn:microsoft.com/office/officeart/2005/8/layout/vList6"/>
    <dgm:cxn modelId="{46CC1741-0608-42B5-8C7B-94882FB27D19}" type="presOf" srcId="{ED33CC6C-B650-4C3A-84C7-9DD059F0C896}" destId="{3637D6B8-04CC-483A-8887-F3AA1E8BD3D7}" srcOrd="0" destOrd="0" presId="urn:microsoft.com/office/officeart/2005/8/layout/vList6"/>
    <dgm:cxn modelId="{7E8C1116-6E24-4354-AA41-B93A703E84E9}" srcId="{C84C5600-1EAB-489D-9776-50C92C782A2E}" destId="{311F7460-D4AD-4EC6-9A54-9531149812B4}" srcOrd="1" destOrd="0" parTransId="{A4A076A8-301B-4A1C-B99E-288F91481685}" sibTransId="{0E0261E5-4FCC-4D08-8C1B-D3C371D2C403}"/>
    <dgm:cxn modelId="{E287A226-EC5D-49A4-933C-8E55FFFBE230}" type="presParOf" srcId="{7E54BD84-01D8-4CBC-9660-03AD1D8AA271}" destId="{039D4E47-8851-404B-BBBC-98AE2E24815B}" srcOrd="0" destOrd="0" presId="urn:microsoft.com/office/officeart/2005/8/layout/vList6"/>
    <dgm:cxn modelId="{94FF97CB-157F-4CFC-8422-DDEEAB5A553D}" type="presParOf" srcId="{039D4E47-8851-404B-BBBC-98AE2E24815B}" destId="{3637D6B8-04CC-483A-8887-F3AA1E8BD3D7}" srcOrd="0" destOrd="0" presId="urn:microsoft.com/office/officeart/2005/8/layout/vList6"/>
    <dgm:cxn modelId="{A4AC99F4-5738-4C00-904D-E13BF02B8D6E}" type="presParOf" srcId="{039D4E47-8851-404B-BBBC-98AE2E24815B}" destId="{D27065A3-2045-4161-ADCF-804C427D8B95}" srcOrd="1" destOrd="0" presId="urn:microsoft.com/office/officeart/2005/8/layout/vList6"/>
    <dgm:cxn modelId="{E18304E7-51A9-4FA4-BE4C-961CBD55CD48}" type="presParOf" srcId="{7E54BD84-01D8-4CBC-9660-03AD1D8AA271}" destId="{A9EC215E-3C4C-4B74-AE34-8E4B206A2294}" srcOrd="1" destOrd="0" presId="urn:microsoft.com/office/officeart/2005/8/layout/vList6"/>
    <dgm:cxn modelId="{DF81DC04-E421-44E9-A59E-5DB62C312665}" type="presParOf" srcId="{7E54BD84-01D8-4CBC-9660-03AD1D8AA271}" destId="{18106AE9-8FB4-47FD-8D1A-E1F3A4FB6469}" srcOrd="2" destOrd="0" presId="urn:microsoft.com/office/officeart/2005/8/layout/vList6"/>
    <dgm:cxn modelId="{FAAEF3E5-EFB4-4457-890A-9C639AEED42B}" type="presParOf" srcId="{18106AE9-8FB4-47FD-8D1A-E1F3A4FB6469}" destId="{43190B71-8386-4580-A2C6-7CB49D123DA0}" srcOrd="0" destOrd="0" presId="urn:microsoft.com/office/officeart/2005/8/layout/vList6"/>
    <dgm:cxn modelId="{A3C07DD1-1933-48E2-8EFC-38306F734BEF}" type="presParOf" srcId="{18106AE9-8FB4-47FD-8D1A-E1F3A4FB6469}" destId="{3F451911-692D-4D3C-B9F4-D059F89BEEB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3FC6D67-91ED-46FA-80AC-1E702BD2D944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29429DE8-840E-4E7C-B78B-0003CF606D77}">
      <dgm:prSet phldrT="[Metin]"/>
      <dgm:spPr/>
      <dgm:t>
        <a:bodyPr/>
        <a:lstStyle/>
        <a:p>
          <a:r>
            <a:rPr lang="tr-TR" dirty="0" smtClean="0"/>
            <a:t>TEMEL YETERLİLİK TESTİ (TYT)</a:t>
          </a:r>
          <a:endParaRPr lang="tr-TR" dirty="0"/>
        </a:p>
      </dgm:t>
    </dgm:pt>
    <dgm:pt modelId="{8D4466C7-83C0-4335-BF8D-4FF71BE14787}" type="parTrans" cxnId="{ABE3C150-7E2D-4701-9580-F8DE22142E04}">
      <dgm:prSet/>
      <dgm:spPr/>
      <dgm:t>
        <a:bodyPr/>
        <a:lstStyle/>
        <a:p>
          <a:endParaRPr lang="tr-TR"/>
        </a:p>
      </dgm:t>
    </dgm:pt>
    <dgm:pt modelId="{03BDE385-19CC-4C9B-9004-1AA4CEC3B25A}" type="sibTrans" cxnId="{ABE3C150-7E2D-4701-9580-F8DE22142E04}">
      <dgm:prSet/>
      <dgm:spPr/>
      <dgm:t>
        <a:bodyPr/>
        <a:lstStyle/>
        <a:p>
          <a:endParaRPr lang="tr-TR"/>
        </a:p>
      </dgm:t>
    </dgm:pt>
    <dgm:pt modelId="{E024D01D-E5E9-4B5E-817E-8B5E26CF1F89}">
      <dgm:prSet phldrT="[Metin]"/>
      <dgm:spPr/>
      <dgm:t>
        <a:bodyPr/>
        <a:lstStyle/>
        <a:p>
          <a:r>
            <a:rPr lang="tr-TR" dirty="0" smtClean="0"/>
            <a:t>ALAN YETERLİLİK TESTİ  (AYT)</a:t>
          </a:r>
          <a:endParaRPr lang="tr-TR" dirty="0"/>
        </a:p>
      </dgm:t>
    </dgm:pt>
    <dgm:pt modelId="{2376B1A3-A84C-4319-93AD-23B90DC65B17}" type="parTrans" cxnId="{8FF16655-6A23-4954-8BD6-8CAD3A97BBFC}">
      <dgm:prSet/>
      <dgm:spPr/>
      <dgm:t>
        <a:bodyPr/>
        <a:lstStyle/>
        <a:p>
          <a:endParaRPr lang="tr-TR"/>
        </a:p>
      </dgm:t>
    </dgm:pt>
    <dgm:pt modelId="{31EFD2AB-4E29-4A17-9E95-C756E0145501}" type="sibTrans" cxnId="{8FF16655-6A23-4954-8BD6-8CAD3A97BBFC}">
      <dgm:prSet/>
      <dgm:spPr/>
      <dgm:t>
        <a:bodyPr/>
        <a:lstStyle/>
        <a:p>
          <a:endParaRPr lang="tr-TR"/>
        </a:p>
      </dgm:t>
    </dgm:pt>
    <dgm:pt modelId="{5AE915FB-B102-4B8E-9AA5-E22475CD5B41}">
      <dgm:prSet phldrT="[Metin]"/>
      <dgm:spPr/>
      <dgm:t>
        <a:bodyPr/>
        <a:lstStyle/>
        <a:p>
          <a:r>
            <a:rPr lang="tr-TR" dirty="0" smtClean="0"/>
            <a:t>YABANCI DİL TESTİ</a:t>
          </a:r>
          <a:endParaRPr lang="tr-TR" dirty="0"/>
        </a:p>
      </dgm:t>
    </dgm:pt>
    <dgm:pt modelId="{C1C44490-C2A3-4A2E-A0B0-6CB87EF1BCA8}" type="parTrans" cxnId="{C40A3E39-294B-4F09-9C73-33489B065BC6}">
      <dgm:prSet/>
      <dgm:spPr/>
      <dgm:t>
        <a:bodyPr/>
        <a:lstStyle/>
        <a:p>
          <a:endParaRPr lang="tr-TR"/>
        </a:p>
      </dgm:t>
    </dgm:pt>
    <dgm:pt modelId="{BA0B893C-D615-4E65-88F0-3EF82D6CF90C}" type="sibTrans" cxnId="{C40A3E39-294B-4F09-9C73-33489B065BC6}">
      <dgm:prSet/>
      <dgm:spPr/>
      <dgm:t>
        <a:bodyPr/>
        <a:lstStyle/>
        <a:p>
          <a:endParaRPr lang="tr-TR"/>
        </a:p>
      </dgm:t>
    </dgm:pt>
    <dgm:pt modelId="{D67B67C2-C9DD-4F98-9991-6434F547EDA2}">
      <dgm:prSet/>
      <dgm:spPr/>
      <dgm:t>
        <a:bodyPr/>
        <a:lstStyle/>
        <a:p>
          <a:r>
            <a:rPr lang="tr-TR" dirty="0" smtClean="0"/>
            <a:t>50.00 TL</a:t>
          </a:r>
          <a:endParaRPr lang="tr-TR" dirty="0"/>
        </a:p>
      </dgm:t>
    </dgm:pt>
    <dgm:pt modelId="{FEB9E341-21DE-462B-983C-82121F80A97A}" type="parTrans" cxnId="{083DDFCC-8F87-4846-A7D5-0DE0F45AB759}">
      <dgm:prSet/>
      <dgm:spPr/>
      <dgm:t>
        <a:bodyPr/>
        <a:lstStyle/>
        <a:p>
          <a:endParaRPr lang="tr-TR"/>
        </a:p>
      </dgm:t>
    </dgm:pt>
    <dgm:pt modelId="{9F15C772-C3C7-4C2B-8528-41A0E2B52060}" type="sibTrans" cxnId="{083DDFCC-8F87-4846-A7D5-0DE0F45AB759}">
      <dgm:prSet/>
      <dgm:spPr/>
      <dgm:t>
        <a:bodyPr/>
        <a:lstStyle/>
        <a:p>
          <a:endParaRPr lang="tr-TR"/>
        </a:p>
      </dgm:t>
    </dgm:pt>
    <dgm:pt modelId="{32C8E258-165A-4466-AC4E-67907DC3D5A0}">
      <dgm:prSet/>
      <dgm:spPr/>
      <dgm:t>
        <a:bodyPr/>
        <a:lstStyle/>
        <a:p>
          <a:endParaRPr lang="tr-TR" dirty="0"/>
        </a:p>
      </dgm:t>
    </dgm:pt>
    <dgm:pt modelId="{85CB38EF-86CD-400B-8382-E49F78FC0B75}" type="parTrans" cxnId="{5B038680-6AFE-4137-A168-361D0C14B7F3}">
      <dgm:prSet/>
      <dgm:spPr/>
      <dgm:t>
        <a:bodyPr/>
        <a:lstStyle/>
        <a:p>
          <a:endParaRPr lang="tr-TR"/>
        </a:p>
      </dgm:t>
    </dgm:pt>
    <dgm:pt modelId="{479A7DFC-60F8-462B-A88B-C577E3C7C43D}" type="sibTrans" cxnId="{5B038680-6AFE-4137-A168-361D0C14B7F3}">
      <dgm:prSet/>
      <dgm:spPr/>
      <dgm:t>
        <a:bodyPr/>
        <a:lstStyle/>
        <a:p>
          <a:endParaRPr lang="tr-TR"/>
        </a:p>
      </dgm:t>
    </dgm:pt>
    <dgm:pt modelId="{BA76E012-6FD7-4D0D-B843-CD2A339D88B5}">
      <dgm:prSet/>
      <dgm:spPr/>
      <dgm:t>
        <a:bodyPr/>
        <a:lstStyle/>
        <a:p>
          <a:r>
            <a:rPr lang="tr-TR" dirty="0" smtClean="0"/>
            <a:t>5O.00 TL</a:t>
          </a:r>
          <a:endParaRPr lang="tr-TR" dirty="0"/>
        </a:p>
      </dgm:t>
    </dgm:pt>
    <dgm:pt modelId="{5CC7308F-BD19-4D05-A3C4-F98B15FDC07F}" type="parTrans" cxnId="{BFF1683B-1B3C-4439-B1D6-DBA7A0D0E014}">
      <dgm:prSet/>
      <dgm:spPr/>
      <dgm:t>
        <a:bodyPr/>
        <a:lstStyle/>
        <a:p>
          <a:endParaRPr lang="tr-TR"/>
        </a:p>
      </dgm:t>
    </dgm:pt>
    <dgm:pt modelId="{3C2BBCE9-20A7-4FDE-83F6-97A084005AEE}" type="sibTrans" cxnId="{BFF1683B-1B3C-4439-B1D6-DBA7A0D0E014}">
      <dgm:prSet/>
      <dgm:spPr/>
      <dgm:t>
        <a:bodyPr/>
        <a:lstStyle/>
        <a:p>
          <a:endParaRPr lang="tr-TR"/>
        </a:p>
      </dgm:t>
    </dgm:pt>
    <dgm:pt modelId="{B83B9E0E-1181-4B79-BCB3-CB1C4E0DAD31}">
      <dgm:prSet/>
      <dgm:spPr/>
      <dgm:t>
        <a:bodyPr/>
        <a:lstStyle/>
        <a:p>
          <a:r>
            <a:rPr lang="tr-TR" dirty="0" smtClean="0"/>
            <a:t>50.00 TL</a:t>
          </a:r>
          <a:endParaRPr lang="tr-TR" dirty="0"/>
        </a:p>
      </dgm:t>
    </dgm:pt>
    <dgm:pt modelId="{302AEE41-614D-496E-915C-11D8AB5ED596}" type="sibTrans" cxnId="{D19C5B50-0FE3-4C00-99B7-5C8335D6C053}">
      <dgm:prSet/>
      <dgm:spPr/>
      <dgm:t>
        <a:bodyPr/>
        <a:lstStyle/>
        <a:p>
          <a:endParaRPr lang="tr-TR"/>
        </a:p>
      </dgm:t>
    </dgm:pt>
    <dgm:pt modelId="{518526DF-CFD6-4563-A200-43B09B5B4ED7}" type="parTrans" cxnId="{D19C5B50-0FE3-4C00-99B7-5C8335D6C053}">
      <dgm:prSet/>
      <dgm:spPr/>
      <dgm:t>
        <a:bodyPr/>
        <a:lstStyle/>
        <a:p>
          <a:endParaRPr lang="tr-TR"/>
        </a:p>
      </dgm:t>
    </dgm:pt>
    <dgm:pt modelId="{D5E2027A-B47B-47E5-B07E-D2F24550380A}" type="pres">
      <dgm:prSet presAssocID="{03FC6D67-91ED-46FA-80AC-1E702BD2D9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4198135-F324-42BB-AF5E-02B619AD9867}" type="pres">
      <dgm:prSet presAssocID="{29429DE8-840E-4E7C-B78B-0003CF606D77}" presName="parentLin" presStyleCnt="0"/>
      <dgm:spPr/>
    </dgm:pt>
    <dgm:pt modelId="{2D427247-EA80-44B6-B7EE-15F33A0ABC24}" type="pres">
      <dgm:prSet presAssocID="{29429DE8-840E-4E7C-B78B-0003CF606D77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2AF7918A-33D1-41F7-9075-8291E225843E}" type="pres">
      <dgm:prSet presAssocID="{29429DE8-840E-4E7C-B78B-0003CF606D7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1A8503-450A-4F41-B39F-E3485F4A963C}" type="pres">
      <dgm:prSet presAssocID="{29429DE8-840E-4E7C-B78B-0003CF606D77}" presName="negativeSpace" presStyleCnt="0"/>
      <dgm:spPr/>
    </dgm:pt>
    <dgm:pt modelId="{ACAD32C6-C7F9-4832-AC6A-485FBF8B2A48}" type="pres">
      <dgm:prSet presAssocID="{29429DE8-840E-4E7C-B78B-0003CF606D77}" presName="childText" presStyleLbl="conFgAcc1" presStyleIdx="0" presStyleCnt="3" custLinFactNeighborX="-7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FE4FBB-A5AA-483E-AD2F-A304482AAC5F}" type="pres">
      <dgm:prSet presAssocID="{03BDE385-19CC-4C9B-9004-1AA4CEC3B25A}" presName="spaceBetweenRectangles" presStyleCnt="0"/>
      <dgm:spPr/>
    </dgm:pt>
    <dgm:pt modelId="{02FAB55D-2439-4DB8-BFF3-B44CD9046D44}" type="pres">
      <dgm:prSet presAssocID="{E024D01D-E5E9-4B5E-817E-8B5E26CF1F89}" presName="parentLin" presStyleCnt="0"/>
      <dgm:spPr/>
    </dgm:pt>
    <dgm:pt modelId="{AF0585DE-2806-4C33-ACB5-47B47507BF6C}" type="pres">
      <dgm:prSet presAssocID="{E024D01D-E5E9-4B5E-817E-8B5E26CF1F89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41CC102E-FC84-4D23-B9B7-AE63038B7CB0}" type="pres">
      <dgm:prSet presAssocID="{E024D01D-E5E9-4B5E-817E-8B5E26CF1F8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2B21BC-38F9-420F-AA6E-CC95B54DF5C3}" type="pres">
      <dgm:prSet presAssocID="{E024D01D-E5E9-4B5E-817E-8B5E26CF1F89}" presName="negativeSpace" presStyleCnt="0"/>
      <dgm:spPr/>
    </dgm:pt>
    <dgm:pt modelId="{B42C769A-3333-4906-B47E-83A6CF2F206B}" type="pres">
      <dgm:prSet presAssocID="{E024D01D-E5E9-4B5E-817E-8B5E26CF1F89}" presName="childText" presStyleLbl="conFgAcc1" presStyleIdx="1" presStyleCnt="3" custLinFactNeighborX="-7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22F38C-6D92-4CBB-8E5F-30DA380BB800}" type="pres">
      <dgm:prSet presAssocID="{31EFD2AB-4E29-4A17-9E95-C756E0145501}" presName="spaceBetweenRectangles" presStyleCnt="0"/>
      <dgm:spPr/>
    </dgm:pt>
    <dgm:pt modelId="{5D62C750-2FC1-4922-8F09-AD3E1F38C3A2}" type="pres">
      <dgm:prSet presAssocID="{5AE915FB-B102-4B8E-9AA5-E22475CD5B41}" presName="parentLin" presStyleCnt="0"/>
      <dgm:spPr/>
    </dgm:pt>
    <dgm:pt modelId="{FB066C8B-9139-4E39-B5E3-5480A2AE73ED}" type="pres">
      <dgm:prSet presAssocID="{5AE915FB-B102-4B8E-9AA5-E22475CD5B41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036E930A-E22F-481D-A6EB-E229FAF0FFC4}" type="pres">
      <dgm:prSet presAssocID="{5AE915FB-B102-4B8E-9AA5-E22475CD5B4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FB424A-3316-4769-9386-9BC5422D1477}" type="pres">
      <dgm:prSet presAssocID="{5AE915FB-B102-4B8E-9AA5-E22475CD5B41}" presName="negativeSpace" presStyleCnt="0"/>
      <dgm:spPr/>
    </dgm:pt>
    <dgm:pt modelId="{FBE12E44-3DDA-4407-A278-FEFCFEA33330}" type="pres">
      <dgm:prSet presAssocID="{5AE915FB-B102-4B8E-9AA5-E22475CD5B41}" presName="childText" presStyleLbl="conFgAcc1" presStyleIdx="2" presStyleCnt="3" custLinFactNeighborX="-7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63074C0-DD86-44CA-8826-600737442595}" type="presOf" srcId="{D67B67C2-C9DD-4F98-9991-6434F547EDA2}" destId="{ACAD32C6-C7F9-4832-AC6A-485FBF8B2A48}" srcOrd="0" destOrd="0" presId="urn:microsoft.com/office/officeart/2005/8/layout/list1"/>
    <dgm:cxn modelId="{58B46903-A133-4830-A13B-AEA8971FF955}" type="presOf" srcId="{E024D01D-E5E9-4B5E-817E-8B5E26CF1F89}" destId="{AF0585DE-2806-4C33-ACB5-47B47507BF6C}" srcOrd="0" destOrd="0" presId="urn:microsoft.com/office/officeart/2005/8/layout/list1"/>
    <dgm:cxn modelId="{54B4651C-9DBF-4C3B-BE39-57F4119199A8}" type="presOf" srcId="{B83B9E0E-1181-4B79-BCB3-CB1C4E0DAD31}" destId="{B42C769A-3333-4906-B47E-83A6CF2F206B}" srcOrd="0" destOrd="1" presId="urn:microsoft.com/office/officeart/2005/8/layout/list1"/>
    <dgm:cxn modelId="{47587CE3-D253-40ED-B102-7391FC9E12C4}" type="presOf" srcId="{32C8E258-165A-4466-AC4E-67907DC3D5A0}" destId="{B42C769A-3333-4906-B47E-83A6CF2F206B}" srcOrd="0" destOrd="0" presId="urn:microsoft.com/office/officeart/2005/8/layout/list1"/>
    <dgm:cxn modelId="{BFF1683B-1B3C-4439-B1D6-DBA7A0D0E014}" srcId="{5AE915FB-B102-4B8E-9AA5-E22475CD5B41}" destId="{BA76E012-6FD7-4D0D-B843-CD2A339D88B5}" srcOrd="0" destOrd="0" parTransId="{5CC7308F-BD19-4D05-A3C4-F98B15FDC07F}" sibTransId="{3C2BBCE9-20A7-4FDE-83F6-97A084005AEE}"/>
    <dgm:cxn modelId="{6D5EC4E5-68DA-4F72-B18F-D75575282839}" type="presOf" srcId="{E024D01D-E5E9-4B5E-817E-8B5E26CF1F89}" destId="{41CC102E-FC84-4D23-B9B7-AE63038B7CB0}" srcOrd="1" destOrd="0" presId="urn:microsoft.com/office/officeart/2005/8/layout/list1"/>
    <dgm:cxn modelId="{BB8C5791-2B04-4E44-BC29-F34EEAA952F0}" type="presOf" srcId="{29429DE8-840E-4E7C-B78B-0003CF606D77}" destId="{2D427247-EA80-44B6-B7EE-15F33A0ABC24}" srcOrd="0" destOrd="0" presId="urn:microsoft.com/office/officeart/2005/8/layout/list1"/>
    <dgm:cxn modelId="{D19C5B50-0FE3-4C00-99B7-5C8335D6C053}" srcId="{E024D01D-E5E9-4B5E-817E-8B5E26CF1F89}" destId="{B83B9E0E-1181-4B79-BCB3-CB1C4E0DAD31}" srcOrd="1" destOrd="0" parTransId="{518526DF-CFD6-4563-A200-43B09B5B4ED7}" sibTransId="{302AEE41-614D-496E-915C-11D8AB5ED596}"/>
    <dgm:cxn modelId="{473D263C-059C-4DB9-A09D-3F4C64C4D48B}" type="presOf" srcId="{03FC6D67-91ED-46FA-80AC-1E702BD2D944}" destId="{D5E2027A-B47B-47E5-B07E-D2F24550380A}" srcOrd="0" destOrd="0" presId="urn:microsoft.com/office/officeart/2005/8/layout/list1"/>
    <dgm:cxn modelId="{083DDFCC-8F87-4846-A7D5-0DE0F45AB759}" srcId="{29429DE8-840E-4E7C-B78B-0003CF606D77}" destId="{D67B67C2-C9DD-4F98-9991-6434F547EDA2}" srcOrd="0" destOrd="0" parTransId="{FEB9E341-21DE-462B-983C-82121F80A97A}" sibTransId="{9F15C772-C3C7-4C2B-8528-41A0E2B52060}"/>
    <dgm:cxn modelId="{C40A3E39-294B-4F09-9C73-33489B065BC6}" srcId="{03FC6D67-91ED-46FA-80AC-1E702BD2D944}" destId="{5AE915FB-B102-4B8E-9AA5-E22475CD5B41}" srcOrd="2" destOrd="0" parTransId="{C1C44490-C2A3-4A2E-A0B0-6CB87EF1BCA8}" sibTransId="{BA0B893C-D615-4E65-88F0-3EF82D6CF90C}"/>
    <dgm:cxn modelId="{ABE3C150-7E2D-4701-9580-F8DE22142E04}" srcId="{03FC6D67-91ED-46FA-80AC-1E702BD2D944}" destId="{29429DE8-840E-4E7C-B78B-0003CF606D77}" srcOrd="0" destOrd="0" parTransId="{8D4466C7-83C0-4335-BF8D-4FF71BE14787}" sibTransId="{03BDE385-19CC-4C9B-9004-1AA4CEC3B25A}"/>
    <dgm:cxn modelId="{651626FA-3FC2-406A-BA6E-E6901EBDB7D5}" type="presOf" srcId="{5AE915FB-B102-4B8E-9AA5-E22475CD5B41}" destId="{036E930A-E22F-481D-A6EB-E229FAF0FFC4}" srcOrd="1" destOrd="0" presId="urn:microsoft.com/office/officeart/2005/8/layout/list1"/>
    <dgm:cxn modelId="{7A447DBA-DC0E-4B42-B20D-20A9BE9F423B}" type="presOf" srcId="{29429DE8-840E-4E7C-B78B-0003CF606D77}" destId="{2AF7918A-33D1-41F7-9075-8291E225843E}" srcOrd="1" destOrd="0" presId="urn:microsoft.com/office/officeart/2005/8/layout/list1"/>
    <dgm:cxn modelId="{8FF16655-6A23-4954-8BD6-8CAD3A97BBFC}" srcId="{03FC6D67-91ED-46FA-80AC-1E702BD2D944}" destId="{E024D01D-E5E9-4B5E-817E-8B5E26CF1F89}" srcOrd="1" destOrd="0" parTransId="{2376B1A3-A84C-4319-93AD-23B90DC65B17}" sibTransId="{31EFD2AB-4E29-4A17-9E95-C756E0145501}"/>
    <dgm:cxn modelId="{5B038680-6AFE-4137-A168-361D0C14B7F3}" srcId="{E024D01D-E5E9-4B5E-817E-8B5E26CF1F89}" destId="{32C8E258-165A-4466-AC4E-67907DC3D5A0}" srcOrd="0" destOrd="0" parTransId="{85CB38EF-86CD-400B-8382-E49F78FC0B75}" sibTransId="{479A7DFC-60F8-462B-A88B-C577E3C7C43D}"/>
    <dgm:cxn modelId="{D1658633-CB56-407C-B26F-2C192A636D80}" type="presOf" srcId="{5AE915FB-B102-4B8E-9AA5-E22475CD5B41}" destId="{FB066C8B-9139-4E39-B5E3-5480A2AE73ED}" srcOrd="0" destOrd="0" presId="urn:microsoft.com/office/officeart/2005/8/layout/list1"/>
    <dgm:cxn modelId="{5CFFACA8-BD1B-4617-8D55-0FB316579A98}" type="presOf" srcId="{BA76E012-6FD7-4D0D-B843-CD2A339D88B5}" destId="{FBE12E44-3DDA-4407-A278-FEFCFEA33330}" srcOrd="0" destOrd="0" presId="urn:microsoft.com/office/officeart/2005/8/layout/list1"/>
    <dgm:cxn modelId="{09266246-991A-4E02-B7E9-5BF066275FE8}" type="presParOf" srcId="{D5E2027A-B47B-47E5-B07E-D2F24550380A}" destId="{74198135-F324-42BB-AF5E-02B619AD9867}" srcOrd="0" destOrd="0" presId="urn:microsoft.com/office/officeart/2005/8/layout/list1"/>
    <dgm:cxn modelId="{FC6ED9BC-7C21-4BEC-9303-4E2CD94AFF2F}" type="presParOf" srcId="{74198135-F324-42BB-AF5E-02B619AD9867}" destId="{2D427247-EA80-44B6-B7EE-15F33A0ABC24}" srcOrd="0" destOrd="0" presId="urn:microsoft.com/office/officeart/2005/8/layout/list1"/>
    <dgm:cxn modelId="{BF9F8476-0436-4693-AFA4-A60E8F4A6D1B}" type="presParOf" srcId="{74198135-F324-42BB-AF5E-02B619AD9867}" destId="{2AF7918A-33D1-41F7-9075-8291E225843E}" srcOrd="1" destOrd="0" presId="urn:microsoft.com/office/officeart/2005/8/layout/list1"/>
    <dgm:cxn modelId="{34FB40B0-39F8-41FF-A569-301D21F66E17}" type="presParOf" srcId="{D5E2027A-B47B-47E5-B07E-D2F24550380A}" destId="{B41A8503-450A-4F41-B39F-E3485F4A963C}" srcOrd="1" destOrd="0" presId="urn:microsoft.com/office/officeart/2005/8/layout/list1"/>
    <dgm:cxn modelId="{00E03C39-4028-4DEB-9529-C742F06C643D}" type="presParOf" srcId="{D5E2027A-B47B-47E5-B07E-D2F24550380A}" destId="{ACAD32C6-C7F9-4832-AC6A-485FBF8B2A48}" srcOrd="2" destOrd="0" presId="urn:microsoft.com/office/officeart/2005/8/layout/list1"/>
    <dgm:cxn modelId="{4278851D-7DDE-4638-9AC2-A6B73CCE9E21}" type="presParOf" srcId="{D5E2027A-B47B-47E5-B07E-D2F24550380A}" destId="{50FE4FBB-A5AA-483E-AD2F-A304482AAC5F}" srcOrd="3" destOrd="0" presId="urn:microsoft.com/office/officeart/2005/8/layout/list1"/>
    <dgm:cxn modelId="{5B862664-F0BB-4985-B2A3-977658FE1AAB}" type="presParOf" srcId="{D5E2027A-B47B-47E5-B07E-D2F24550380A}" destId="{02FAB55D-2439-4DB8-BFF3-B44CD9046D44}" srcOrd="4" destOrd="0" presId="urn:microsoft.com/office/officeart/2005/8/layout/list1"/>
    <dgm:cxn modelId="{5C3F80EE-1014-46A5-8AA6-5E5CA8F6E0E0}" type="presParOf" srcId="{02FAB55D-2439-4DB8-BFF3-B44CD9046D44}" destId="{AF0585DE-2806-4C33-ACB5-47B47507BF6C}" srcOrd="0" destOrd="0" presId="urn:microsoft.com/office/officeart/2005/8/layout/list1"/>
    <dgm:cxn modelId="{C01D974E-7FEB-4D0A-BF94-5EE48A727D21}" type="presParOf" srcId="{02FAB55D-2439-4DB8-BFF3-B44CD9046D44}" destId="{41CC102E-FC84-4D23-B9B7-AE63038B7CB0}" srcOrd="1" destOrd="0" presId="urn:microsoft.com/office/officeart/2005/8/layout/list1"/>
    <dgm:cxn modelId="{79235C81-859A-4D25-87A4-2AC35F015926}" type="presParOf" srcId="{D5E2027A-B47B-47E5-B07E-D2F24550380A}" destId="{102B21BC-38F9-420F-AA6E-CC95B54DF5C3}" srcOrd="5" destOrd="0" presId="urn:microsoft.com/office/officeart/2005/8/layout/list1"/>
    <dgm:cxn modelId="{C8DCBCD0-1CF1-42C8-B018-3749193E7E7C}" type="presParOf" srcId="{D5E2027A-B47B-47E5-B07E-D2F24550380A}" destId="{B42C769A-3333-4906-B47E-83A6CF2F206B}" srcOrd="6" destOrd="0" presId="urn:microsoft.com/office/officeart/2005/8/layout/list1"/>
    <dgm:cxn modelId="{6C4429ED-CC60-4C21-B714-633DA151B946}" type="presParOf" srcId="{D5E2027A-B47B-47E5-B07E-D2F24550380A}" destId="{8322F38C-6D92-4CBB-8E5F-30DA380BB800}" srcOrd="7" destOrd="0" presId="urn:microsoft.com/office/officeart/2005/8/layout/list1"/>
    <dgm:cxn modelId="{EACDA83D-0227-41E3-9F7B-FD663619DF58}" type="presParOf" srcId="{D5E2027A-B47B-47E5-B07E-D2F24550380A}" destId="{5D62C750-2FC1-4922-8F09-AD3E1F38C3A2}" srcOrd="8" destOrd="0" presId="urn:microsoft.com/office/officeart/2005/8/layout/list1"/>
    <dgm:cxn modelId="{476888D2-DC76-4496-928F-9EAE2A486601}" type="presParOf" srcId="{5D62C750-2FC1-4922-8F09-AD3E1F38C3A2}" destId="{FB066C8B-9139-4E39-B5E3-5480A2AE73ED}" srcOrd="0" destOrd="0" presId="urn:microsoft.com/office/officeart/2005/8/layout/list1"/>
    <dgm:cxn modelId="{7BBC9DA7-7671-4E6F-9D4F-956D7F4F1406}" type="presParOf" srcId="{5D62C750-2FC1-4922-8F09-AD3E1F38C3A2}" destId="{036E930A-E22F-481D-A6EB-E229FAF0FFC4}" srcOrd="1" destOrd="0" presId="urn:microsoft.com/office/officeart/2005/8/layout/list1"/>
    <dgm:cxn modelId="{AC94A1BD-9F5D-4316-BA6A-376F3BCC818E}" type="presParOf" srcId="{D5E2027A-B47B-47E5-B07E-D2F24550380A}" destId="{ADFB424A-3316-4769-9386-9BC5422D1477}" srcOrd="9" destOrd="0" presId="urn:microsoft.com/office/officeart/2005/8/layout/list1"/>
    <dgm:cxn modelId="{286275BE-BEDC-48A5-B938-7C393724E411}" type="presParOf" srcId="{D5E2027A-B47B-47E5-B07E-D2F24550380A}" destId="{FBE12E44-3DDA-4407-A278-FEFCFEA333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D0007A-3244-4940-ADDC-2BDF227575D7}" type="doc">
      <dgm:prSet loTypeId="urn:microsoft.com/office/officeart/2005/8/layout/pyramid2" loCatId="pyramid" qsTypeId="urn:microsoft.com/office/officeart/2005/8/quickstyle/3d1" qsCatId="3D" csTypeId="urn:microsoft.com/office/officeart/2005/8/colors/accent1_2" csCatId="accent1" phldr="1"/>
      <dgm:spPr/>
    </dgm:pt>
    <dgm:pt modelId="{39CBEB1D-0124-40D0-BF13-E11405ABFC69}">
      <dgm:prSet phldrT="[Metin]"/>
      <dgm:spPr/>
      <dgm:t>
        <a:bodyPr/>
        <a:lstStyle/>
        <a:p>
          <a:pPr algn="l"/>
          <a:r>
            <a:rPr lang="tr-TR" dirty="0" smtClean="0"/>
            <a:t>Sınava Girmek zorunlu</a:t>
          </a:r>
          <a:endParaRPr lang="tr-TR" dirty="0"/>
        </a:p>
      </dgm:t>
    </dgm:pt>
    <dgm:pt modelId="{343952C5-EF3D-4180-99A2-114C19046C04}" type="parTrans" cxnId="{7422CE8A-86C7-4A5F-AE71-7CE8F2D12BE1}">
      <dgm:prSet/>
      <dgm:spPr/>
      <dgm:t>
        <a:bodyPr/>
        <a:lstStyle/>
        <a:p>
          <a:endParaRPr lang="tr-TR"/>
        </a:p>
      </dgm:t>
    </dgm:pt>
    <dgm:pt modelId="{E247E126-35BA-4A33-AF60-E0B354247107}" type="sibTrans" cxnId="{7422CE8A-86C7-4A5F-AE71-7CE8F2D12BE1}">
      <dgm:prSet/>
      <dgm:spPr/>
      <dgm:t>
        <a:bodyPr/>
        <a:lstStyle/>
        <a:p>
          <a:endParaRPr lang="tr-TR"/>
        </a:p>
      </dgm:t>
    </dgm:pt>
    <dgm:pt modelId="{80BF62EB-D9E3-4616-B8D4-7B27713EE7F6}">
      <dgm:prSet phldrT="[Metin]"/>
      <dgm:spPr/>
      <dgm:t>
        <a:bodyPr/>
        <a:lstStyle/>
        <a:p>
          <a:pPr algn="l"/>
          <a:r>
            <a:rPr lang="tr-TR" dirty="0" err="1" smtClean="0"/>
            <a:t>Önlisans</a:t>
          </a:r>
          <a:r>
            <a:rPr lang="tr-TR" dirty="0" smtClean="0"/>
            <a:t> Programları için 150 puan</a:t>
          </a:r>
        </a:p>
        <a:p>
          <a:pPr algn="l"/>
          <a:r>
            <a:rPr lang="tr-TR" dirty="0" smtClean="0"/>
            <a:t>Lisans Programları için 180 puan</a:t>
          </a:r>
          <a:endParaRPr lang="tr-TR" dirty="0"/>
        </a:p>
      </dgm:t>
    </dgm:pt>
    <dgm:pt modelId="{50AAB356-BF34-4B6E-AB6E-4E6251E24021}" type="parTrans" cxnId="{A33CCC39-B1C9-4871-A7D8-0210034316B7}">
      <dgm:prSet/>
      <dgm:spPr/>
      <dgm:t>
        <a:bodyPr/>
        <a:lstStyle/>
        <a:p>
          <a:endParaRPr lang="tr-TR"/>
        </a:p>
      </dgm:t>
    </dgm:pt>
    <dgm:pt modelId="{542A5280-0DF5-48BB-9019-96647B72F2FF}" type="sibTrans" cxnId="{A33CCC39-B1C9-4871-A7D8-0210034316B7}">
      <dgm:prSet/>
      <dgm:spPr/>
      <dgm:t>
        <a:bodyPr/>
        <a:lstStyle/>
        <a:p>
          <a:endParaRPr lang="tr-TR"/>
        </a:p>
      </dgm:t>
    </dgm:pt>
    <dgm:pt modelId="{DB1717AE-7C44-4ED4-B3BD-293F58ECD187}">
      <dgm:prSet phldrT="[Metin]"/>
      <dgm:spPr/>
      <dgm:t>
        <a:bodyPr/>
        <a:lstStyle/>
        <a:p>
          <a:pPr algn="l"/>
          <a:r>
            <a:rPr lang="tr-TR" dirty="0" smtClean="0"/>
            <a:t>TYT Puanı 150’nin altında olanlar tercih işlemi yapamayacak</a:t>
          </a:r>
          <a:endParaRPr lang="tr-TR" dirty="0"/>
        </a:p>
      </dgm:t>
    </dgm:pt>
    <dgm:pt modelId="{1D6D72FF-DB80-40FE-AEC4-99F5B01E8029}" type="parTrans" cxnId="{B9618522-B101-4E96-9AD3-735C44240B43}">
      <dgm:prSet/>
      <dgm:spPr/>
      <dgm:t>
        <a:bodyPr/>
        <a:lstStyle/>
        <a:p>
          <a:endParaRPr lang="tr-TR"/>
        </a:p>
      </dgm:t>
    </dgm:pt>
    <dgm:pt modelId="{88588035-8B1A-4D1B-91AA-F6A8C0693763}" type="sibTrans" cxnId="{B9618522-B101-4E96-9AD3-735C44240B43}">
      <dgm:prSet/>
      <dgm:spPr/>
      <dgm:t>
        <a:bodyPr/>
        <a:lstStyle/>
        <a:p>
          <a:endParaRPr lang="tr-TR"/>
        </a:p>
      </dgm:t>
    </dgm:pt>
    <dgm:pt modelId="{6C22ACF2-C419-4FD9-BF34-CACF7F35EB3A}">
      <dgm:prSet/>
      <dgm:spPr/>
      <dgm:t>
        <a:bodyPr/>
        <a:lstStyle/>
        <a:p>
          <a:pPr algn="l"/>
          <a:r>
            <a:rPr lang="tr-TR" dirty="0" smtClean="0"/>
            <a:t>TYT Puanı 200 ve üstü olanlar bu puanı bir sonraki yıl da kullanabilecek</a:t>
          </a:r>
          <a:endParaRPr lang="tr-TR" dirty="0"/>
        </a:p>
      </dgm:t>
    </dgm:pt>
    <dgm:pt modelId="{239E216C-1FB7-4DD2-9D2B-5797185574A9}" type="parTrans" cxnId="{A88A34D2-8486-4CEB-B221-1036B6D28DF6}">
      <dgm:prSet/>
      <dgm:spPr/>
      <dgm:t>
        <a:bodyPr/>
        <a:lstStyle/>
        <a:p>
          <a:endParaRPr lang="tr-TR"/>
        </a:p>
      </dgm:t>
    </dgm:pt>
    <dgm:pt modelId="{EB32E7D7-43CF-419E-8929-AF0D6205E41C}" type="sibTrans" cxnId="{A88A34D2-8486-4CEB-B221-1036B6D28DF6}">
      <dgm:prSet/>
      <dgm:spPr/>
      <dgm:t>
        <a:bodyPr/>
        <a:lstStyle/>
        <a:p>
          <a:endParaRPr lang="tr-TR"/>
        </a:p>
      </dgm:t>
    </dgm:pt>
    <dgm:pt modelId="{076E2916-CFC5-4A7D-BC23-098FF754BEAF}">
      <dgm:prSet/>
      <dgm:spPr/>
      <dgm:t>
        <a:bodyPr/>
        <a:lstStyle/>
        <a:p>
          <a:pPr algn="l"/>
          <a:r>
            <a:rPr lang="tr-TR" dirty="0" smtClean="0"/>
            <a:t>Sınav başvurularının 01-23 Mart de yapılması planlanıyor</a:t>
          </a:r>
        </a:p>
        <a:p>
          <a:pPr algn="l"/>
          <a:r>
            <a:rPr lang="tr-TR" dirty="0" smtClean="0"/>
            <a:t>Sınav 23 Haziran 2018</a:t>
          </a:r>
          <a:endParaRPr lang="tr-TR" dirty="0"/>
        </a:p>
      </dgm:t>
    </dgm:pt>
    <dgm:pt modelId="{42E47340-A3EA-4D23-A00A-34E826C37DA2}" type="parTrans" cxnId="{19E0B400-1CE5-4959-B2B6-B1E41971471A}">
      <dgm:prSet/>
      <dgm:spPr/>
    </dgm:pt>
    <dgm:pt modelId="{BFCBF474-9914-4FBE-879A-F4E6F3EA7CA9}" type="sibTrans" cxnId="{19E0B400-1CE5-4959-B2B6-B1E41971471A}">
      <dgm:prSet/>
      <dgm:spPr/>
    </dgm:pt>
    <dgm:pt modelId="{317F4358-5370-4EA5-85DA-BC729F33122A}" type="pres">
      <dgm:prSet presAssocID="{88D0007A-3244-4940-ADDC-2BDF227575D7}" presName="compositeShape" presStyleCnt="0">
        <dgm:presLayoutVars>
          <dgm:dir/>
          <dgm:resizeHandles/>
        </dgm:presLayoutVars>
      </dgm:prSet>
      <dgm:spPr/>
    </dgm:pt>
    <dgm:pt modelId="{7BEFDFEA-665A-49AB-8BB8-8CFBCFABBBD3}" type="pres">
      <dgm:prSet presAssocID="{88D0007A-3244-4940-ADDC-2BDF227575D7}" presName="pyramid" presStyleLbl="node1" presStyleIdx="0" presStyleCnt="1"/>
      <dgm:spPr/>
    </dgm:pt>
    <dgm:pt modelId="{0D9A921E-D28C-4B08-900F-6C7B63559638}" type="pres">
      <dgm:prSet presAssocID="{88D0007A-3244-4940-ADDC-2BDF227575D7}" presName="theList" presStyleCnt="0"/>
      <dgm:spPr/>
    </dgm:pt>
    <dgm:pt modelId="{E5CB4627-A832-4E9B-9F5F-316E2279EC1F}" type="pres">
      <dgm:prSet presAssocID="{39CBEB1D-0124-40D0-BF13-E11405ABFC69}" presName="aNode" presStyleLbl="fgAcc1" presStyleIdx="0" presStyleCnt="5" custScaleX="222851" custLinFactNeighborX="-143" custLinFactNeighborY="8673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D6630C-0A31-4468-B8B3-7A9EAF3FD62F}" type="pres">
      <dgm:prSet presAssocID="{39CBEB1D-0124-40D0-BF13-E11405ABFC69}" presName="aSpace" presStyleCnt="0"/>
      <dgm:spPr/>
    </dgm:pt>
    <dgm:pt modelId="{69454860-519D-4834-ADD6-3E4245AA2616}" type="pres">
      <dgm:prSet presAssocID="{80BF62EB-D9E3-4616-B8D4-7B27713EE7F6}" presName="aNode" presStyleLbl="fgAcc1" presStyleIdx="1" presStyleCnt="5" custScaleX="222851" custLinFactY="40" custLinFactNeighborX="67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9800C6-4BC9-48DD-9861-0B316B662509}" type="pres">
      <dgm:prSet presAssocID="{80BF62EB-D9E3-4616-B8D4-7B27713EE7F6}" presName="aSpace" presStyleCnt="0"/>
      <dgm:spPr/>
    </dgm:pt>
    <dgm:pt modelId="{B33D202B-691E-479D-B421-4EC3C4B4A6AE}" type="pres">
      <dgm:prSet presAssocID="{DB1717AE-7C44-4ED4-B3BD-293F58ECD187}" presName="aNode" presStyleLbl="fgAcc1" presStyleIdx="2" presStyleCnt="5" custScaleX="222851" custLinFactNeighborY="4665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9CBBC8-D1B3-493D-883B-BD7FBD6E7769}" type="pres">
      <dgm:prSet presAssocID="{DB1717AE-7C44-4ED4-B3BD-293F58ECD187}" presName="aSpace" presStyleCnt="0"/>
      <dgm:spPr/>
    </dgm:pt>
    <dgm:pt modelId="{D18EB554-E93A-41A4-A2C7-50B34819AFB2}" type="pres">
      <dgm:prSet presAssocID="{6C22ACF2-C419-4FD9-BF34-CACF7F35EB3A}" presName="aNode" presStyleLbl="fgAcc1" presStyleIdx="3" presStyleCnt="5" custScaleX="2228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45A3C5-6A68-43E0-8ACD-CA00221DCF42}" type="pres">
      <dgm:prSet presAssocID="{6C22ACF2-C419-4FD9-BF34-CACF7F35EB3A}" presName="aSpace" presStyleCnt="0"/>
      <dgm:spPr/>
    </dgm:pt>
    <dgm:pt modelId="{D8DEC9D8-E0D7-4258-B64A-BB77C401D366}" type="pres">
      <dgm:prSet presAssocID="{076E2916-CFC5-4A7D-BC23-098FF754BEAF}" presName="aNode" presStyleLbl="fgAcc1" presStyleIdx="4" presStyleCnt="5" custScaleX="2235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2B5B93-1FD8-465E-AFC0-839EEE6ACBC3}" type="pres">
      <dgm:prSet presAssocID="{076E2916-CFC5-4A7D-BC23-098FF754BEAF}" presName="aSpace" presStyleCnt="0"/>
      <dgm:spPr/>
    </dgm:pt>
  </dgm:ptLst>
  <dgm:cxnLst>
    <dgm:cxn modelId="{A88A34D2-8486-4CEB-B221-1036B6D28DF6}" srcId="{88D0007A-3244-4940-ADDC-2BDF227575D7}" destId="{6C22ACF2-C419-4FD9-BF34-CACF7F35EB3A}" srcOrd="3" destOrd="0" parTransId="{239E216C-1FB7-4DD2-9D2B-5797185574A9}" sibTransId="{EB32E7D7-43CF-419E-8929-AF0D6205E41C}"/>
    <dgm:cxn modelId="{7422CE8A-86C7-4A5F-AE71-7CE8F2D12BE1}" srcId="{88D0007A-3244-4940-ADDC-2BDF227575D7}" destId="{39CBEB1D-0124-40D0-BF13-E11405ABFC69}" srcOrd="0" destOrd="0" parTransId="{343952C5-EF3D-4180-99A2-114C19046C04}" sibTransId="{E247E126-35BA-4A33-AF60-E0B354247107}"/>
    <dgm:cxn modelId="{19E0B400-1CE5-4959-B2B6-B1E41971471A}" srcId="{88D0007A-3244-4940-ADDC-2BDF227575D7}" destId="{076E2916-CFC5-4A7D-BC23-098FF754BEAF}" srcOrd="4" destOrd="0" parTransId="{42E47340-A3EA-4D23-A00A-34E826C37DA2}" sibTransId="{BFCBF474-9914-4FBE-879A-F4E6F3EA7CA9}"/>
    <dgm:cxn modelId="{E2B9A113-72D3-444D-8E48-626320D4C56D}" type="presOf" srcId="{DB1717AE-7C44-4ED4-B3BD-293F58ECD187}" destId="{B33D202B-691E-479D-B421-4EC3C4B4A6AE}" srcOrd="0" destOrd="0" presId="urn:microsoft.com/office/officeart/2005/8/layout/pyramid2"/>
    <dgm:cxn modelId="{AEE761C2-1B0B-478B-94D7-6C3F61A2420F}" type="presOf" srcId="{39CBEB1D-0124-40D0-BF13-E11405ABFC69}" destId="{E5CB4627-A832-4E9B-9F5F-316E2279EC1F}" srcOrd="0" destOrd="0" presId="urn:microsoft.com/office/officeart/2005/8/layout/pyramid2"/>
    <dgm:cxn modelId="{1768EBC4-2379-4C1C-9494-73D9964B36B6}" type="presOf" srcId="{88D0007A-3244-4940-ADDC-2BDF227575D7}" destId="{317F4358-5370-4EA5-85DA-BC729F33122A}" srcOrd="0" destOrd="0" presId="urn:microsoft.com/office/officeart/2005/8/layout/pyramid2"/>
    <dgm:cxn modelId="{6946EF8B-6AE1-4425-8A69-9F00794A882B}" type="presOf" srcId="{076E2916-CFC5-4A7D-BC23-098FF754BEAF}" destId="{D8DEC9D8-E0D7-4258-B64A-BB77C401D366}" srcOrd="0" destOrd="0" presId="urn:microsoft.com/office/officeart/2005/8/layout/pyramid2"/>
    <dgm:cxn modelId="{A33CCC39-B1C9-4871-A7D8-0210034316B7}" srcId="{88D0007A-3244-4940-ADDC-2BDF227575D7}" destId="{80BF62EB-D9E3-4616-B8D4-7B27713EE7F6}" srcOrd="1" destOrd="0" parTransId="{50AAB356-BF34-4B6E-AB6E-4E6251E24021}" sibTransId="{542A5280-0DF5-48BB-9019-96647B72F2FF}"/>
    <dgm:cxn modelId="{F215EE52-EB76-4B1C-A2AB-04DD7867B099}" type="presOf" srcId="{80BF62EB-D9E3-4616-B8D4-7B27713EE7F6}" destId="{69454860-519D-4834-ADD6-3E4245AA2616}" srcOrd="0" destOrd="0" presId="urn:microsoft.com/office/officeart/2005/8/layout/pyramid2"/>
    <dgm:cxn modelId="{B9618522-B101-4E96-9AD3-735C44240B43}" srcId="{88D0007A-3244-4940-ADDC-2BDF227575D7}" destId="{DB1717AE-7C44-4ED4-B3BD-293F58ECD187}" srcOrd="2" destOrd="0" parTransId="{1D6D72FF-DB80-40FE-AEC4-99F5B01E8029}" sibTransId="{88588035-8B1A-4D1B-91AA-F6A8C0693763}"/>
    <dgm:cxn modelId="{8528CC3B-95EC-4BD0-8D66-5B009A19167D}" type="presOf" srcId="{6C22ACF2-C419-4FD9-BF34-CACF7F35EB3A}" destId="{D18EB554-E93A-41A4-A2C7-50B34819AFB2}" srcOrd="0" destOrd="0" presId="urn:microsoft.com/office/officeart/2005/8/layout/pyramid2"/>
    <dgm:cxn modelId="{079F9FF9-9A04-4305-AA12-443ABCA7F9E0}" type="presParOf" srcId="{317F4358-5370-4EA5-85DA-BC729F33122A}" destId="{7BEFDFEA-665A-49AB-8BB8-8CFBCFABBBD3}" srcOrd="0" destOrd="0" presId="urn:microsoft.com/office/officeart/2005/8/layout/pyramid2"/>
    <dgm:cxn modelId="{6EDFB656-10EA-4092-8151-878C5038B3CA}" type="presParOf" srcId="{317F4358-5370-4EA5-85DA-BC729F33122A}" destId="{0D9A921E-D28C-4B08-900F-6C7B63559638}" srcOrd="1" destOrd="0" presId="urn:microsoft.com/office/officeart/2005/8/layout/pyramid2"/>
    <dgm:cxn modelId="{B723EE55-8DD1-4B47-9EE6-FACADB640B66}" type="presParOf" srcId="{0D9A921E-D28C-4B08-900F-6C7B63559638}" destId="{E5CB4627-A832-4E9B-9F5F-316E2279EC1F}" srcOrd="0" destOrd="0" presId="urn:microsoft.com/office/officeart/2005/8/layout/pyramid2"/>
    <dgm:cxn modelId="{EE757E3A-A1F9-43CF-95FF-777DFE58BE39}" type="presParOf" srcId="{0D9A921E-D28C-4B08-900F-6C7B63559638}" destId="{79D6630C-0A31-4468-B8B3-7A9EAF3FD62F}" srcOrd="1" destOrd="0" presId="urn:microsoft.com/office/officeart/2005/8/layout/pyramid2"/>
    <dgm:cxn modelId="{823365D0-BBD0-47B3-9056-05BB0B1DD0B7}" type="presParOf" srcId="{0D9A921E-D28C-4B08-900F-6C7B63559638}" destId="{69454860-519D-4834-ADD6-3E4245AA2616}" srcOrd="2" destOrd="0" presId="urn:microsoft.com/office/officeart/2005/8/layout/pyramid2"/>
    <dgm:cxn modelId="{3A8E0EE1-BF3F-4B6F-BC7D-D3CB3C5C6CC5}" type="presParOf" srcId="{0D9A921E-D28C-4B08-900F-6C7B63559638}" destId="{CA9800C6-4BC9-48DD-9861-0B316B662509}" srcOrd="3" destOrd="0" presId="urn:microsoft.com/office/officeart/2005/8/layout/pyramid2"/>
    <dgm:cxn modelId="{BC0C6E53-FB44-4BDB-BE31-3ABDF4D7511F}" type="presParOf" srcId="{0D9A921E-D28C-4B08-900F-6C7B63559638}" destId="{B33D202B-691E-479D-B421-4EC3C4B4A6AE}" srcOrd="4" destOrd="0" presId="urn:microsoft.com/office/officeart/2005/8/layout/pyramid2"/>
    <dgm:cxn modelId="{E8201A07-4042-4E46-A825-D08A9278C585}" type="presParOf" srcId="{0D9A921E-D28C-4B08-900F-6C7B63559638}" destId="{359CBBC8-D1B3-493D-883B-BD7FBD6E7769}" srcOrd="5" destOrd="0" presId="urn:microsoft.com/office/officeart/2005/8/layout/pyramid2"/>
    <dgm:cxn modelId="{1D767849-DBF5-452C-BE3F-E9EE9937D34D}" type="presParOf" srcId="{0D9A921E-D28C-4B08-900F-6C7B63559638}" destId="{D18EB554-E93A-41A4-A2C7-50B34819AFB2}" srcOrd="6" destOrd="0" presId="urn:microsoft.com/office/officeart/2005/8/layout/pyramid2"/>
    <dgm:cxn modelId="{EDCB9640-E3A6-4681-9914-1948FB4E9286}" type="presParOf" srcId="{0D9A921E-D28C-4B08-900F-6C7B63559638}" destId="{3C45A3C5-6A68-43E0-8ACD-CA00221DCF42}" srcOrd="7" destOrd="0" presId="urn:microsoft.com/office/officeart/2005/8/layout/pyramid2"/>
    <dgm:cxn modelId="{F6DE0A75-94AF-4667-B437-DE09AC313955}" type="presParOf" srcId="{0D9A921E-D28C-4B08-900F-6C7B63559638}" destId="{D8DEC9D8-E0D7-4258-B64A-BB77C401D366}" srcOrd="8" destOrd="0" presId="urn:microsoft.com/office/officeart/2005/8/layout/pyramid2"/>
    <dgm:cxn modelId="{05D587C2-B398-40CA-953A-48FE1F3C8E01}" type="presParOf" srcId="{0D9A921E-D28C-4B08-900F-6C7B63559638}" destId="{B62B5B93-1FD8-465E-AFC0-839EEE6ACBC3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5967E1-C031-48C4-97EF-77FCBACCC012}" type="doc">
      <dgm:prSet loTypeId="urn:microsoft.com/office/officeart/2005/8/layout/hList6" loCatId="list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tr-TR"/>
        </a:p>
      </dgm:t>
    </dgm:pt>
    <dgm:pt modelId="{B0478691-B8C2-4B35-A64F-776426574EF4}">
      <dgm:prSet phldrT="[Metin]"/>
      <dgm:spPr/>
      <dgm:t>
        <a:bodyPr/>
        <a:lstStyle/>
        <a:p>
          <a:r>
            <a:rPr lang="tr-TR" u="sng" dirty="0" smtClean="0"/>
            <a:t>TÜRKÇE</a:t>
          </a:r>
          <a:endParaRPr lang="tr-TR" u="sng" dirty="0"/>
        </a:p>
      </dgm:t>
    </dgm:pt>
    <dgm:pt modelId="{57B90967-8E05-4391-BB53-B9AC2EE56ADF}" type="parTrans" cxnId="{2EE93AA4-D67F-460D-A6B5-85B4A023B7C7}">
      <dgm:prSet/>
      <dgm:spPr/>
      <dgm:t>
        <a:bodyPr/>
        <a:lstStyle/>
        <a:p>
          <a:endParaRPr lang="tr-TR"/>
        </a:p>
      </dgm:t>
    </dgm:pt>
    <dgm:pt modelId="{36325717-DD27-49A2-B662-9AECD23B762D}" type="sibTrans" cxnId="{2EE93AA4-D67F-460D-A6B5-85B4A023B7C7}">
      <dgm:prSet/>
      <dgm:spPr/>
      <dgm:t>
        <a:bodyPr/>
        <a:lstStyle/>
        <a:p>
          <a:endParaRPr lang="tr-TR"/>
        </a:p>
      </dgm:t>
    </dgm:pt>
    <dgm:pt modelId="{C90A9AC1-7F85-46E2-832A-9B6455B13F5A}">
      <dgm:prSet phldrT="[Metin]"/>
      <dgm:spPr/>
      <dgm:t>
        <a:bodyPr/>
        <a:lstStyle/>
        <a:p>
          <a:r>
            <a:rPr lang="tr-TR" u="sng" dirty="0" smtClean="0"/>
            <a:t>SOSYAL BİLGİLER</a:t>
          </a:r>
          <a:endParaRPr lang="tr-TR" u="sng" dirty="0"/>
        </a:p>
      </dgm:t>
    </dgm:pt>
    <dgm:pt modelId="{A5E80A2E-D3B3-46B2-A42F-CBD63CBD8A92}" type="parTrans" cxnId="{EA58123C-A909-410D-B170-6D8A7CFDA192}">
      <dgm:prSet/>
      <dgm:spPr/>
      <dgm:t>
        <a:bodyPr/>
        <a:lstStyle/>
        <a:p>
          <a:endParaRPr lang="tr-TR"/>
        </a:p>
      </dgm:t>
    </dgm:pt>
    <dgm:pt modelId="{62057E64-994C-4598-99BE-F6E50EDB82BE}" type="sibTrans" cxnId="{EA58123C-A909-410D-B170-6D8A7CFDA192}">
      <dgm:prSet/>
      <dgm:spPr/>
      <dgm:t>
        <a:bodyPr/>
        <a:lstStyle/>
        <a:p>
          <a:endParaRPr lang="tr-TR"/>
        </a:p>
      </dgm:t>
    </dgm:pt>
    <dgm:pt modelId="{7FFEA2CB-D465-4CC1-8196-0025E9A55C76}">
      <dgm:prSet phldrT="[Metin]"/>
      <dgm:spPr/>
      <dgm:t>
        <a:bodyPr/>
        <a:lstStyle/>
        <a:p>
          <a:r>
            <a:rPr lang="tr-TR" dirty="0" smtClean="0"/>
            <a:t>Coğrafya</a:t>
          </a:r>
          <a:endParaRPr lang="tr-TR" dirty="0"/>
        </a:p>
      </dgm:t>
    </dgm:pt>
    <dgm:pt modelId="{AD355D54-CE38-4C1E-8A15-B6906C7793C1}" type="parTrans" cxnId="{D845ADC9-7DDC-47D1-BDD3-F5A048B4421E}">
      <dgm:prSet/>
      <dgm:spPr/>
      <dgm:t>
        <a:bodyPr/>
        <a:lstStyle/>
        <a:p>
          <a:endParaRPr lang="tr-TR"/>
        </a:p>
      </dgm:t>
    </dgm:pt>
    <dgm:pt modelId="{D1B939E5-B2A9-4FFD-8347-C4608A15A3AE}" type="sibTrans" cxnId="{D845ADC9-7DDC-47D1-BDD3-F5A048B4421E}">
      <dgm:prSet/>
      <dgm:spPr/>
      <dgm:t>
        <a:bodyPr/>
        <a:lstStyle/>
        <a:p>
          <a:endParaRPr lang="tr-TR"/>
        </a:p>
      </dgm:t>
    </dgm:pt>
    <dgm:pt modelId="{0DEBD85F-5A39-47E9-9CD2-648FFF88BD72}">
      <dgm:prSet phldrT="[Metin]"/>
      <dgm:spPr/>
      <dgm:t>
        <a:bodyPr/>
        <a:lstStyle/>
        <a:p>
          <a:r>
            <a:rPr lang="tr-TR" u="sng" dirty="0" smtClean="0"/>
            <a:t>FEN BİLİMLERİ</a:t>
          </a:r>
          <a:endParaRPr lang="tr-TR" u="sng" dirty="0"/>
        </a:p>
      </dgm:t>
    </dgm:pt>
    <dgm:pt modelId="{A18FEDC7-DE86-43ED-B88B-567B7C7FEFEE}" type="parTrans" cxnId="{2A49A08A-BA45-48FB-B745-763ADE4C19E0}">
      <dgm:prSet/>
      <dgm:spPr/>
      <dgm:t>
        <a:bodyPr/>
        <a:lstStyle/>
        <a:p>
          <a:endParaRPr lang="tr-TR"/>
        </a:p>
      </dgm:t>
    </dgm:pt>
    <dgm:pt modelId="{6450ACC1-F9C6-4EF4-A8A1-A9E7C468AB8F}" type="sibTrans" cxnId="{2A49A08A-BA45-48FB-B745-763ADE4C19E0}">
      <dgm:prSet/>
      <dgm:spPr/>
      <dgm:t>
        <a:bodyPr/>
        <a:lstStyle/>
        <a:p>
          <a:endParaRPr lang="tr-TR"/>
        </a:p>
      </dgm:t>
    </dgm:pt>
    <dgm:pt modelId="{85746DBB-C581-451C-9B4B-313369040659}">
      <dgm:prSet phldrT="[Metin]"/>
      <dgm:spPr/>
      <dgm:t>
        <a:bodyPr/>
        <a:lstStyle/>
        <a:p>
          <a:r>
            <a:rPr lang="tr-TR" dirty="0" smtClean="0"/>
            <a:t>Biyoloji</a:t>
          </a:r>
          <a:endParaRPr lang="tr-TR" dirty="0"/>
        </a:p>
      </dgm:t>
    </dgm:pt>
    <dgm:pt modelId="{DF04578F-E128-4CA1-AF51-A560BDD3FB07}" type="parTrans" cxnId="{C47CFB2B-FBE6-493C-8A7C-4FE8A2E31A9A}">
      <dgm:prSet/>
      <dgm:spPr/>
      <dgm:t>
        <a:bodyPr/>
        <a:lstStyle/>
        <a:p>
          <a:endParaRPr lang="tr-TR"/>
        </a:p>
      </dgm:t>
    </dgm:pt>
    <dgm:pt modelId="{02DD225D-E7DC-4FCE-AD16-7EE143B74345}" type="sibTrans" cxnId="{C47CFB2B-FBE6-493C-8A7C-4FE8A2E31A9A}">
      <dgm:prSet/>
      <dgm:spPr/>
      <dgm:t>
        <a:bodyPr/>
        <a:lstStyle/>
        <a:p>
          <a:endParaRPr lang="tr-TR"/>
        </a:p>
      </dgm:t>
    </dgm:pt>
    <dgm:pt modelId="{16621C7B-3F60-4FB8-AA1A-11642B2C868C}">
      <dgm:prSet/>
      <dgm:spPr/>
      <dgm:t>
        <a:bodyPr/>
        <a:lstStyle/>
        <a:p>
          <a:r>
            <a:rPr lang="tr-TR" u="sng" dirty="0" smtClean="0"/>
            <a:t>MATEMATİK</a:t>
          </a:r>
          <a:endParaRPr lang="tr-TR" u="sng" dirty="0"/>
        </a:p>
      </dgm:t>
    </dgm:pt>
    <dgm:pt modelId="{A03EF04E-8C45-4DCB-85AF-A1FB12C32E41}" type="parTrans" cxnId="{F2B78D25-D348-4045-8560-985154BC5392}">
      <dgm:prSet/>
      <dgm:spPr/>
      <dgm:t>
        <a:bodyPr/>
        <a:lstStyle/>
        <a:p>
          <a:endParaRPr lang="tr-TR"/>
        </a:p>
      </dgm:t>
    </dgm:pt>
    <dgm:pt modelId="{DA33D9E3-ADC2-4E98-BF6A-330528ABBD18}" type="sibTrans" cxnId="{F2B78D25-D348-4045-8560-985154BC5392}">
      <dgm:prSet/>
      <dgm:spPr/>
      <dgm:t>
        <a:bodyPr/>
        <a:lstStyle/>
        <a:p>
          <a:endParaRPr lang="tr-TR"/>
        </a:p>
      </dgm:t>
    </dgm:pt>
    <dgm:pt modelId="{16AB28FA-B39C-433C-9520-19FD82F1CFAE}">
      <dgm:prSet phldrT="[Metin]"/>
      <dgm:spPr/>
      <dgm:t>
        <a:bodyPr/>
        <a:lstStyle/>
        <a:p>
          <a:r>
            <a:rPr lang="tr-TR" dirty="0" smtClean="0"/>
            <a:t>Tarih</a:t>
          </a:r>
          <a:endParaRPr lang="tr-TR" dirty="0"/>
        </a:p>
      </dgm:t>
    </dgm:pt>
    <dgm:pt modelId="{B2FCCC2C-44EC-4600-B1B8-158D8EE27D76}" type="parTrans" cxnId="{C6B7FD0A-DD9F-4B9B-B5E2-AA1B53042E5E}">
      <dgm:prSet/>
      <dgm:spPr/>
      <dgm:t>
        <a:bodyPr/>
        <a:lstStyle/>
        <a:p>
          <a:endParaRPr lang="tr-TR"/>
        </a:p>
      </dgm:t>
    </dgm:pt>
    <dgm:pt modelId="{A0985F2F-61C8-4D26-BAB2-9EDDBD5D31E6}" type="sibTrans" cxnId="{C6B7FD0A-DD9F-4B9B-B5E2-AA1B53042E5E}">
      <dgm:prSet/>
      <dgm:spPr/>
      <dgm:t>
        <a:bodyPr/>
        <a:lstStyle/>
        <a:p>
          <a:endParaRPr lang="tr-TR"/>
        </a:p>
      </dgm:t>
    </dgm:pt>
    <dgm:pt modelId="{F81FFE26-B77D-4EBB-875E-6AD6ACAA6E91}">
      <dgm:prSet phldrT="[Metin]"/>
      <dgm:spPr/>
      <dgm:t>
        <a:bodyPr/>
        <a:lstStyle/>
        <a:p>
          <a:r>
            <a:rPr lang="tr-TR" dirty="0" smtClean="0"/>
            <a:t>Felsefe</a:t>
          </a:r>
          <a:endParaRPr lang="tr-TR" dirty="0"/>
        </a:p>
      </dgm:t>
    </dgm:pt>
    <dgm:pt modelId="{A8D38CEA-5FB6-4F73-B42A-683D7933B2E1}" type="parTrans" cxnId="{175D30B6-2577-452F-85F2-B6C9D09FD147}">
      <dgm:prSet/>
      <dgm:spPr/>
      <dgm:t>
        <a:bodyPr/>
        <a:lstStyle/>
        <a:p>
          <a:endParaRPr lang="tr-TR"/>
        </a:p>
      </dgm:t>
    </dgm:pt>
    <dgm:pt modelId="{F3C030A8-FF44-4508-9E57-110AE5DCEF64}" type="sibTrans" cxnId="{175D30B6-2577-452F-85F2-B6C9D09FD147}">
      <dgm:prSet/>
      <dgm:spPr/>
      <dgm:t>
        <a:bodyPr/>
        <a:lstStyle/>
        <a:p>
          <a:endParaRPr lang="tr-TR"/>
        </a:p>
      </dgm:t>
    </dgm:pt>
    <dgm:pt modelId="{E178CBA5-E9DA-4892-99AA-1D5D23FDA509}">
      <dgm:prSet phldrT="[Metin]"/>
      <dgm:spPr/>
      <dgm:t>
        <a:bodyPr/>
        <a:lstStyle/>
        <a:p>
          <a:r>
            <a:rPr lang="tr-TR" dirty="0" smtClean="0"/>
            <a:t>Din</a:t>
          </a:r>
          <a:endParaRPr lang="tr-TR" dirty="0"/>
        </a:p>
      </dgm:t>
    </dgm:pt>
    <dgm:pt modelId="{3448AD1B-05A4-4F85-88D3-8060AB175085}" type="parTrans" cxnId="{E273B898-DF61-41A0-9479-D2B671B42760}">
      <dgm:prSet/>
      <dgm:spPr/>
      <dgm:t>
        <a:bodyPr/>
        <a:lstStyle/>
        <a:p>
          <a:endParaRPr lang="tr-TR"/>
        </a:p>
      </dgm:t>
    </dgm:pt>
    <dgm:pt modelId="{82ECF817-A6D2-43E6-8AB0-FE44AF16B9D7}" type="sibTrans" cxnId="{E273B898-DF61-41A0-9479-D2B671B42760}">
      <dgm:prSet/>
      <dgm:spPr/>
      <dgm:t>
        <a:bodyPr/>
        <a:lstStyle/>
        <a:p>
          <a:endParaRPr lang="tr-TR"/>
        </a:p>
      </dgm:t>
    </dgm:pt>
    <dgm:pt modelId="{C1E01DC6-E267-42F4-9D75-4D0F1E5189EC}">
      <dgm:prSet phldrT="[Metin]"/>
      <dgm:spPr/>
      <dgm:t>
        <a:bodyPr/>
        <a:lstStyle/>
        <a:p>
          <a:r>
            <a:rPr lang="tr-TR" dirty="0" smtClean="0"/>
            <a:t>Fizik</a:t>
          </a:r>
          <a:endParaRPr lang="tr-TR" dirty="0"/>
        </a:p>
      </dgm:t>
    </dgm:pt>
    <dgm:pt modelId="{7199E8C1-AAD9-437C-8FCF-ABF597CDDF28}" type="parTrans" cxnId="{06333892-175B-421A-8935-E90061F8AADF}">
      <dgm:prSet/>
      <dgm:spPr/>
      <dgm:t>
        <a:bodyPr/>
        <a:lstStyle/>
        <a:p>
          <a:endParaRPr lang="tr-TR"/>
        </a:p>
      </dgm:t>
    </dgm:pt>
    <dgm:pt modelId="{FF6AF934-8D34-4C9A-85E0-89EE9970C3EF}" type="sibTrans" cxnId="{06333892-175B-421A-8935-E90061F8AADF}">
      <dgm:prSet/>
      <dgm:spPr/>
      <dgm:t>
        <a:bodyPr/>
        <a:lstStyle/>
        <a:p>
          <a:endParaRPr lang="tr-TR"/>
        </a:p>
      </dgm:t>
    </dgm:pt>
    <dgm:pt modelId="{B385ED23-D808-44D0-B046-3302E66CB0C5}">
      <dgm:prSet phldrT="[Metin]"/>
      <dgm:spPr/>
      <dgm:t>
        <a:bodyPr/>
        <a:lstStyle/>
        <a:p>
          <a:r>
            <a:rPr lang="tr-TR" dirty="0" smtClean="0"/>
            <a:t>Kimya</a:t>
          </a:r>
          <a:endParaRPr lang="tr-TR" dirty="0"/>
        </a:p>
      </dgm:t>
    </dgm:pt>
    <dgm:pt modelId="{EF83D99F-8709-448A-92F3-07C244E609CF}" type="parTrans" cxnId="{00274BF4-8431-41EC-BDEC-FFEFD445B7F6}">
      <dgm:prSet/>
      <dgm:spPr/>
      <dgm:t>
        <a:bodyPr/>
        <a:lstStyle/>
        <a:p>
          <a:endParaRPr lang="tr-TR"/>
        </a:p>
      </dgm:t>
    </dgm:pt>
    <dgm:pt modelId="{6C69C193-0A3E-4A70-8D2C-378399E35B84}" type="sibTrans" cxnId="{00274BF4-8431-41EC-BDEC-FFEFD445B7F6}">
      <dgm:prSet/>
      <dgm:spPr/>
      <dgm:t>
        <a:bodyPr/>
        <a:lstStyle/>
        <a:p>
          <a:endParaRPr lang="tr-TR"/>
        </a:p>
      </dgm:t>
    </dgm:pt>
    <dgm:pt modelId="{E08791A5-636F-4465-AD75-1E2DBF90949D}" type="pres">
      <dgm:prSet presAssocID="{AE5967E1-C031-48C4-97EF-77FCBACCC0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442B2A9-D37C-492C-A571-70651C65858C}" type="pres">
      <dgm:prSet presAssocID="{B0478691-B8C2-4B35-A64F-776426574EF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3DFD0DB-6068-4453-B49B-DBA2759F6DE7}" type="pres">
      <dgm:prSet presAssocID="{36325717-DD27-49A2-B662-9AECD23B762D}" presName="sibTrans" presStyleCnt="0"/>
      <dgm:spPr/>
    </dgm:pt>
    <dgm:pt modelId="{AE0FC365-B12D-496A-BF16-8364C4E4C986}" type="pres">
      <dgm:prSet presAssocID="{C90A9AC1-7F85-46E2-832A-9B6455B13F5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318114-8E12-488D-8B35-965EAC8911D6}" type="pres">
      <dgm:prSet presAssocID="{62057E64-994C-4598-99BE-F6E50EDB82BE}" presName="sibTrans" presStyleCnt="0"/>
      <dgm:spPr/>
    </dgm:pt>
    <dgm:pt modelId="{7BD7B623-C153-444D-A243-D2AD72AD8C1F}" type="pres">
      <dgm:prSet presAssocID="{0DEBD85F-5A39-47E9-9CD2-648FFF88BD7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C28701-6C29-4CEC-AAC8-85DE9F9889BC}" type="pres">
      <dgm:prSet presAssocID="{6450ACC1-F9C6-4EF4-A8A1-A9E7C468AB8F}" presName="sibTrans" presStyleCnt="0"/>
      <dgm:spPr/>
    </dgm:pt>
    <dgm:pt modelId="{0EB8FA8A-3916-4915-BD8A-CCCDD25845E8}" type="pres">
      <dgm:prSet presAssocID="{16621C7B-3F60-4FB8-AA1A-11642B2C868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81308C0-AB57-4125-8930-22B6E5CF2F05}" type="presOf" srcId="{16621C7B-3F60-4FB8-AA1A-11642B2C868C}" destId="{0EB8FA8A-3916-4915-BD8A-CCCDD25845E8}" srcOrd="0" destOrd="0" presId="urn:microsoft.com/office/officeart/2005/8/layout/hList6"/>
    <dgm:cxn modelId="{F2B78D25-D348-4045-8560-985154BC5392}" srcId="{AE5967E1-C031-48C4-97EF-77FCBACCC012}" destId="{16621C7B-3F60-4FB8-AA1A-11642B2C868C}" srcOrd="3" destOrd="0" parTransId="{A03EF04E-8C45-4DCB-85AF-A1FB12C32E41}" sibTransId="{DA33D9E3-ADC2-4E98-BF6A-330528ABBD18}"/>
    <dgm:cxn modelId="{4B17CDEB-5026-4E3E-86E3-981264229026}" type="presOf" srcId="{F81FFE26-B77D-4EBB-875E-6AD6ACAA6E91}" destId="{AE0FC365-B12D-496A-BF16-8364C4E4C986}" srcOrd="0" destOrd="3" presId="urn:microsoft.com/office/officeart/2005/8/layout/hList6"/>
    <dgm:cxn modelId="{6A4CB83E-6949-4EB3-BA77-0CF87724FAD5}" type="presOf" srcId="{C1E01DC6-E267-42F4-9D75-4D0F1E5189EC}" destId="{7BD7B623-C153-444D-A243-D2AD72AD8C1F}" srcOrd="0" destOrd="2" presId="urn:microsoft.com/office/officeart/2005/8/layout/hList6"/>
    <dgm:cxn modelId="{B0C6CAB0-BB41-4E94-811A-9C34242744D1}" type="presOf" srcId="{7FFEA2CB-D465-4CC1-8196-0025E9A55C76}" destId="{AE0FC365-B12D-496A-BF16-8364C4E4C986}" srcOrd="0" destOrd="1" presId="urn:microsoft.com/office/officeart/2005/8/layout/hList6"/>
    <dgm:cxn modelId="{C47CFB2B-FBE6-493C-8A7C-4FE8A2E31A9A}" srcId="{0DEBD85F-5A39-47E9-9CD2-648FFF88BD72}" destId="{85746DBB-C581-451C-9B4B-313369040659}" srcOrd="0" destOrd="0" parTransId="{DF04578F-E128-4CA1-AF51-A560BDD3FB07}" sibTransId="{02DD225D-E7DC-4FCE-AD16-7EE143B74345}"/>
    <dgm:cxn modelId="{24B1570A-7B25-45EE-84B1-791DB4AA436A}" type="presOf" srcId="{E178CBA5-E9DA-4892-99AA-1D5D23FDA509}" destId="{AE0FC365-B12D-496A-BF16-8364C4E4C986}" srcOrd="0" destOrd="4" presId="urn:microsoft.com/office/officeart/2005/8/layout/hList6"/>
    <dgm:cxn modelId="{558FA4DA-A9DE-460C-B3DC-8474F4928540}" type="presOf" srcId="{85746DBB-C581-451C-9B4B-313369040659}" destId="{7BD7B623-C153-444D-A243-D2AD72AD8C1F}" srcOrd="0" destOrd="1" presId="urn:microsoft.com/office/officeart/2005/8/layout/hList6"/>
    <dgm:cxn modelId="{E273B898-DF61-41A0-9479-D2B671B42760}" srcId="{C90A9AC1-7F85-46E2-832A-9B6455B13F5A}" destId="{E178CBA5-E9DA-4892-99AA-1D5D23FDA509}" srcOrd="3" destOrd="0" parTransId="{3448AD1B-05A4-4F85-88D3-8060AB175085}" sibTransId="{82ECF817-A6D2-43E6-8AB0-FE44AF16B9D7}"/>
    <dgm:cxn modelId="{DAEC98E4-6A0F-4614-8FD6-518C682D8A30}" type="presOf" srcId="{0DEBD85F-5A39-47E9-9CD2-648FFF88BD72}" destId="{7BD7B623-C153-444D-A243-D2AD72AD8C1F}" srcOrd="0" destOrd="0" presId="urn:microsoft.com/office/officeart/2005/8/layout/hList6"/>
    <dgm:cxn modelId="{00274BF4-8431-41EC-BDEC-FFEFD445B7F6}" srcId="{0DEBD85F-5A39-47E9-9CD2-648FFF88BD72}" destId="{B385ED23-D808-44D0-B046-3302E66CB0C5}" srcOrd="2" destOrd="0" parTransId="{EF83D99F-8709-448A-92F3-07C244E609CF}" sibTransId="{6C69C193-0A3E-4A70-8D2C-378399E35B84}"/>
    <dgm:cxn modelId="{2EE93AA4-D67F-460D-A6B5-85B4A023B7C7}" srcId="{AE5967E1-C031-48C4-97EF-77FCBACCC012}" destId="{B0478691-B8C2-4B35-A64F-776426574EF4}" srcOrd="0" destOrd="0" parTransId="{57B90967-8E05-4391-BB53-B9AC2EE56ADF}" sibTransId="{36325717-DD27-49A2-B662-9AECD23B762D}"/>
    <dgm:cxn modelId="{075BC1EA-E0E6-4DF6-B1EC-8E65578B3A51}" type="presOf" srcId="{B385ED23-D808-44D0-B046-3302E66CB0C5}" destId="{7BD7B623-C153-444D-A243-D2AD72AD8C1F}" srcOrd="0" destOrd="3" presId="urn:microsoft.com/office/officeart/2005/8/layout/hList6"/>
    <dgm:cxn modelId="{B6C9B889-3B24-436D-B2C1-DD7A14D08382}" type="presOf" srcId="{C90A9AC1-7F85-46E2-832A-9B6455B13F5A}" destId="{AE0FC365-B12D-496A-BF16-8364C4E4C986}" srcOrd="0" destOrd="0" presId="urn:microsoft.com/office/officeart/2005/8/layout/hList6"/>
    <dgm:cxn modelId="{22DEA7F8-51BA-45EC-82BA-BAB1553C377D}" type="presOf" srcId="{16AB28FA-B39C-433C-9520-19FD82F1CFAE}" destId="{AE0FC365-B12D-496A-BF16-8364C4E4C986}" srcOrd="0" destOrd="2" presId="urn:microsoft.com/office/officeart/2005/8/layout/hList6"/>
    <dgm:cxn modelId="{C6B7FD0A-DD9F-4B9B-B5E2-AA1B53042E5E}" srcId="{C90A9AC1-7F85-46E2-832A-9B6455B13F5A}" destId="{16AB28FA-B39C-433C-9520-19FD82F1CFAE}" srcOrd="1" destOrd="0" parTransId="{B2FCCC2C-44EC-4600-B1B8-158D8EE27D76}" sibTransId="{A0985F2F-61C8-4D26-BAB2-9EDDBD5D31E6}"/>
    <dgm:cxn modelId="{4AA0DDBF-0D62-461B-ABE8-DE3829D72DA0}" type="presOf" srcId="{B0478691-B8C2-4B35-A64F-776426574EF4}" destId="{A442B2A9-D37C-492C-A571-70651C65858C}" srcOrd="0" destOrd="0" presId="urn:microsoft.com/office/officeart/2005/8/layout/hList6"/>
    <dgm:cxn modelId="{D845ADC9-7DDC-47D1-BDD3-F5A048B4421E}" srcId="{C90A9AC1-7F85-46E2-832A-9B6455B13F5A}" destId="{7FFEA2CB-D465-4CC1-8196-0025E9A55C76}" srcOrd="0" destOrd="0" parTransId="{AD355D54-CE38-4C1E-8A15-B6906C7793C1}" sibTransId="{D1B939E5-B2A9-4FFD-8347-C4608A15A3AE}"/>
    <dgm:cxn modelId="{EA58123C-A909-410D-B170-6D8A7CFDA192}" srcId="{AE5967E1-C031-48C4-97EF-77FCBACCC012}" destId="{C90A9AC1-7F85-46E2-832A-9B6455B13F5A}" srcOrd="1" destOrd="0" parTransId="{A5E80A2E-D3B3-46B2-A42F-CBD63CBD8A92}" sibTransId="{62057E64-994C-4598-99BE-F6E50EDB82BE}"/>
    <dgm:cxn modelId="{2A49A08A-BA45-48FB-B745-763ADE4C19E0}" srcId="{AE5967E1-C031-48C4-97EF-77FCBACCC012}" destId="{0DEBD85F-5A39-47E9-9CD2-648FFF88BD72}" srcOrd="2" destOrd="0" parTransId="{A18FEDC7-DE86-43ED-B88B-567B7C7FEFEE}" sibTransId="{6450ACC1-F9C6-4EF4-A8A1-A9E7C468AB8F}"/>
    <dgm:cxn modelId="{175D30B6-2577-452F-85F2-B6C9D09FD147}" srcId="{C90A9AC1-7F85-46E2-832A-9B6455B13F5A}" destId="{F81FFE26-B77D-4EBB-875E-6AD6ACAA6E91}" srcOrd="2" destOrd="0" parTransId="{A8D38CEA-5FB6-4F73-B42A-683D7933B2E1}" sibTransId="{F3C030A8-FF44-4508-9E57-110AE5DCEF64}"/>
    <dgm:cxn modelId="{E86E96E3-41C8-4330-A402-D22F7E1C5190}" type="presOf" srcId="{AE5967E1-C031-48C4-97EF-77FCBACCC012}" destId="{E08791A5-636F-4465-AD75-1E2DBF90949D}" srcOrd="0" destOrd="0" presId="urn:microsoft.com/office/officeart/2005/8/layout/hList6"/>
    <dgm:cxn modelId="{06333892-175B-421A-8935-E90061F8AADF}" srcId="{0DEBD85F-5A39-47E9-9CD2-648FFF88BD72}" destId="{C1E01DC6-E267-42F4-9D75-4D0F1E5189EC}" srcOrd="1" destOrd="0" parTransId="{7199E8C1-AAD9-437C-8FCF-ABF597CDDF28}" sibTransId="{FF6AF934-8D34-4C9A-85E0-89EE9970C3EF}"/>
    <dgm:cxn modelId="{CE0FF2EA-3A1F-4FAD-866F-505A5DC0AC3B}" type="presParOf" srcId="{E08791A5-636F-4465-AD75-1E2DBF90949D}" destId="{A442B2A9-D37C-492C-A571-70651C65858C}" srcOrd="0" destOrd="0" presId="urn:microsoft.com/office/officeart/2005/8/layout/hList6"/>
    <dgm:cxn modelId="{1580B953-08FD-4ACE-BC3F-6241558E8D6B}" type="presParOf" srcId="{E08791A5-636F-4465-AD75-1E2DBF90949D}" destId="{13DFD0DB-6068-4453-B49B-DBA2759F6DE7}" srcOrd="1" destOrd="0" presId="urn:microsoft.com/office/officeart/2005/8/layout/hList6"/>
    <dgm:cxn modelId="{60DAD6DF-0067-42A2-BC5E-B37AF9FB003F}" type="presParOf" srcId="{E08791A5-636F-4465-AD75-1E2DBF90949D}" destId="{AE0FC365-B12D-496A-BF16-8364C4E4C986}" srcOrd="2" destOrd="0" presId="urn:microsoft.com/office/officeart/2005/8/layout/hList6"/>
    <dgm:cxn modelId="{593D3C4C-379A-4DC1-99C5-D91E223B3DD2}" type="presParOf" srcId="{E08791A5-636F-4465-AD75-1E2DBF90949D}" destId="{70318114-8E12-488D-8B35-965EAC8911D6}" srcOrd="3" destOrd="0" presId="urn:microsoft.com/office/officeart/2005/8/layout/hList6"/>
    <dgm:cxn modelId="{6DE2503C-9604-44DE-8343-AF3946780CD6}" type="presParOf" srcId="{E08791A5-636F-4465-AD75-1E2DBF90949D}" destId="{7BD7B623-C153-444D-A243-D2AD72AD8C1F}" srcOrd="4" destOrd="0" presId="urn:microsoft.com/office/officeart/2005/8/layout/hList6"/>
    <dgm:cxn modelId="{1953566D-5088-4513-A196-515416DEA372}" type="presParOf" srcId="{E08791A5-636F-4465-AD75-1E2DBF90949D}" destId="{C9C28701-6C29-4CEC-AAC8-85DE9F9889BC}" srcOrd="5" destOrd="0" presId="urn:microsoft.com/office/officeart/2005/8/layout/hList6"/>
    <dgm:cxn modelId="{DB1C45E7-BB5F-4C46-8D12-9DDCA87AA970}" type="presParOf" srcId="{E08791A5-636F-4465-AD75-1E2DBF90949D}" destId="{0EB8FA8A-3916-4915-BD8A-CCCDD25845E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60A40F-E574-4DE0-B212-A5BDFD0642AF}" type="doc">
      <dgm:prSet loTypeId="urn:microsoft.com/office/officeart/2005/8/layout/vProcess5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19E82482-828A-4CE9-B92C-6CB18D55F59E}">
      <dgm:prSet phldrT="[Metin]"/>
      <dgm:spPr/>
      <dgm:t>
        <a:bodyPr/>
        <a:lstStyle/>
        <a:p>
          <a:r>
            <a:rPr lang="tr-TR" dirty="0" smtClean="0"/>
            <a:t>2. Oturum için baraj sınavıdır (180 puan)</a:t>
          </a:r>
          <a:endParaRPr lang="tr-TR" dirty="0"/>
        </a:p>
      </dgm:t>
    </dgm:pt>
    <dgm:pt modelId="{740FA6F5-BD16-45B5-B096-B621E42FF167}" type="parTrans" cxnId="{1578A643-FCDC-47DE-AF9B-4E1C8AE3CF06}">
      <dgm:prSet/>
      <dgm:spPr/>
      <dgm:t>
        <a:bodyPr/>
        <a:lstStyle/>
        <a:p>
          <a:endParaRPr lang="tr-TR"/>
        </a:p>
      </dgm:t>
    </dgm:pt>
    <dgm:pt modelId="{EFD46CAD-0C04-4FDF-B287-3562143DE05D}" type="sibTrans" cxnId="{1578A643-FCDC-47DE-AF9B-4E1C8AE3CF06}">
      <dgm:prSet/>
      <dgm:spPr/>
      <dgm:t>
        <a:bodyPr/>
        <a:lstStyle/>
        <a:p>
          <a:endParaRPr lang="tr-TR"/>
        </a:p>
      </dgm:t>
    </dgm:pt>
    <dgm:pt modelId="{7B2C1707-1BD1-475C-BA20-F62BE8070DBB}">
      <dgm:prSet phldrT="[Metin]"/>
      <dgm:spPr/>
      <dgm:t>
        <a:bodyPr/>
        <a:lstStyle/>
        <a:p>
          <a:r>
            <a:rPr lang="tr-TR" dirty="0" smtClean="0"/>
            <a:t>2 Yıllık Meslek Yüksekokulları (150 puan) (AÖF dahil)</a:t>
          </a:r>
        </a:p>
      </dgm:t>
    </dgm:pt>
    <dgm:pt modelId="{6935B8E1-12AA-4AE7-80AE-D687E9192441}" type="parTrans" cxnId="{5E349185-4ADA-408B-BE58-C9C0CCA82CB5}">
      <dgm:prSet/>
      <dgm:spPr/>
      <dgm:t>
        <a:bodyPr/>
        <a:lstStyle/>
        <a:p>
          <a:endParaRPr lang="tr-TR"/>
        </a:p>
      </dgm:t>
    </dgm:pt>
    <dgm:pt modelId="{2DC755D7-6CFC-4252-8D85-5A746E0A27B7}" type="sibTrans" cxnId="{5E349185-4ADA-408B-BE58-C9C0CCA82CB5}">
      <dgm:prSet/>
      <dgm:spPr/>
      <dgm:t>
        <a:bodyPr/>
        <a:lstStyle/>
        <a:p>
          <a:endParaRPr lang="tr-TR"/>
        </a:p>
      </dgm:t>
    </dgm:pt>
    <dgm:pt modelId="{8D1E697E-7A80-4D89-BBB5-0B1FB76C6923}">
      <dgm:prSet phldrT="[Metin]"/>
      <dgm:spPr/>
      <dgm:t>
        <a:bodyPr/>
        <a:lstStyle/>
        <a:p>
          <a:r>
            <a:rPr lang="tr-TR" dirty="0" smtClean="0"/>
            <a:t>4 Yıllık Yüksek Okullar (180 Puan)</a:t>
          </a:r>
          <a:endParaRPr lang="tr-TR" dirty="0"/>
        </a:p>
      </dgm:t>
    </dgm:pt>
    <dgm:pt modelId="{7A1DC1D7-49F8-442C-87D3-9E3A3E826AEB}" type="parTrans" cxnId="{C43F8B06-86D2-46DC-A70C-61939A2BB9D3}">
      <dgm:prSet/>
      <dgm:spPr/>
      <dgm:t>
        <a:bodyPr/>
        <a:lstStyle/>
        <a:p>
          <a:endParaRPr lang="tr-TR"/>
        </a:p>
      </dgm:t>
    </dgm:pt>
    <dgm:pt modelId="{799417CE-61D0-4238-87F2-62C0B562C3F3}" type="sibTrans" cxnId="{C43F8B06-86D2-46DC-A70C-61939A2BB9D3}">
      <dgm:prSet/>
      <dgm:spPr/>
      <dgm:t>
        <a:bodyPr/>
        <a:lstStyle/>
        <a:p>
          <a:endParaRPr lang="tr-TR"/>
        </a:p>
      </dgm:t>
    </dgm:pt>
    <dgm:pt modelId="{500A2C03-9918-4AE9-9609-E44F94594373}">
      <dgm:prSet/>
      <dgm:spPr/>
      <dgm:t>
        <a:bodyPr/>
        <a:lstStyle/>
        <a:p>
          <a:r>
            <a:rPr lang="tr-TR" dirty="0" smtClean="0"/>
            <a:t>Özel Yetenekle Öğrenci Alan Okullar (150 puan fakat üniversiteler kendi puanlarını belirler)</a:t>
          </a:r>
          <a:endParaRPr lang="tr-TR" dirty="0"/>
        </a:p>
      </dgm:t>
    </dgm:pt>
    <dgm:pt modelId="{09D0B331-6D52-4F75-98E9-82656E66EB65}" type="parTrans" cxnId="{0A6BB544-D306-4717-8355-B5248ADC6BB0}">
      <dgm:prSet/>
      <dgm:spPr/>
      <dgm:t>
        <a:bodyPr/>
        <a:lstStyle/>
        <a:p>
          <a:endParaRPr lang="tr-TR"/>
        </a:p>
      </dgm:t>
    </dgm:pt>
    <dgm:pt modelId="{3E6088DC-2747-4817-A5EA-276F2D26962C}" type="sibTrans" cxnId="{0A6BB544-D306-4717-8355-B5248ADC6BB0}">
      <dgm:prSet/>
      <dgm:spPr/>
      <dgm:t>
        <a:bodyPr/>
        <a:lstStyle/>
        <a:p>
          <a:endParaRPr lang="tr-TR"/>
        </a:p>
      </dgm:t>
    </dgm:pt>
    <dgm:pt modelId="{D2640439-2D9B-410D-8799-F4F04F453BA8}" type="pres">
      <dgm:prSet presAssocID="{2D60A40F-E574-4DE0-B212-A5BDFD0642A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315F4CA-6B28-4737-B0B5-D84F226F246F}" type="pres">
      <dgm:prSet presAssocID="{2D60A40F-E574-4DE0-B212-A5BDFD0642AF}" presName="dummyMaxCanvas" presStyleCnt="0">
        <dgm:presLayoutVars/>
      </dgm:prSet>
      <dgm:spPr/>
    </dgm:pt>
    <dgm:pt modelId="{CD85CEFB-4891-49CF-B7BC-B0F2EDDE6990}" type="pres">
      <dgm:prSet presAssocID="{2D60A40F-E574-4DE0-B212-A5BDFD0642AF}" presName="FourNodes_1" presStyleLbl="node1" presStyleIdx="0" presStyleCnt="4" custScaleX="106686" custLinFactNeighborX="-937" custLinFactNeighborY="28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A09C39-117C-477C-B5B0-CE9D38C6D2F9}" type="pres">
      <dgm:prSet presAssocID="{2D60A40F-E574-4DE0-B212-A5BDFD0642AF}" presName="FourNodes_2" presStyleLbl="node1" presStyleIdx="1" presStyleCnt="4" custScaleX="1066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A25127-9753-47A0-8E33-47A6AD1455E6}" type="pres">
      <dgm:prSet presAssocID="{2D60A40F-E574-4DE0-B212-A5BDFD0642AF}" presName="FourNodes_3" presStyleLbl="node1" presStyleIdx="2" presStyleCnt="4" custScaleX="1066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97AAAF-8FE8-41B6-AD4F-A175601A43FA}" type="pres">
      <dgm:prSet presAssocID="{2D60A40F-E574-4DE0-B212-A5BDFD0642AF}" presName="FourNodes_4" presStyleLbl="node1" presStyleIdx="3" presStyleCnt="4" custScaleX="1066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5A2CE4-A8BA-4980-AEAC-C612B2DC7DBC}" type="pres">
      <dgm:prSet presAssocID="{2D60A40F-E574-4DE0-B212-A5BDFD0642A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461CB1-C695-4A14-9064-E5BF764A5E2C}" type="pres">
      <dgm:prSet presAssocID="{2D60A40F-E574-4DE0-B212-A5BDFD0642A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BE2DC1-CB55-409F-B334-94CDBCE61AE0}" type="pres">
      <dgm:prSet presAssocID="{2D60A40F-E574-4DE0-B212-A5BDFD0642A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B80BE0-0A9C-4187-95DB-1F2612174B07}" type="pres">
      <dgm:prSet presAssocID="{2D60A40F-E574-4DE0-B212-A5BDFD0642A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C75806-3E59-49D0-9670-73A2628C953F}" type="pres">
      <dgm:prSet presAssocID="{2D60A40F-E574-4DE0-B212-A5BDFD0642A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A6018F-4401-4CAB-A464-DF86D53EE3FF}" type="pres">
      <dgm:prSet presAssocID="{2D60A40F-E574-4DE0-B212-A5BDFD0642A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20A8D50-066F-49A8-8E0F-4956FB0E41C4}" type="pres">
      <dgm:prSet presAssocID="{2D60A40F-E574-4DE0-B212-A5BDFD0642A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F20DD4F-D159-4BF5-B718-3AFF5731BB86}" type="presOf" srcId="{2DC755D7-6CFC-4252-8D85-5A746E0A27B7}" destId="{D0461CB1-C695-4A14-9064-E5BF764A5E2C}" srcOrd="0" destOrd="0" presId="urn:microsoft.com/office/officeart/2005/8/layout/vProcess5"/>
    <dgm:cxn modelId="{4C74AD2A-5020-417E-9E19-A0500A863B8A}" type="presOf" srcId="{2D60A40F-E574-4DE0-B212-A5BDFD0642AF}" destId="{D2640439-2D9B-410D-8799-F4F04F453BA8}" srcOrd="0" destOrd="0" presId="urn:microsoft.com/office/officeart/2005/8/layout/vProcess5"/>
    <dgm:cxn modelId="{C43F8B06-86D2-46DC-A70C-61939A2BB9D3}" srcId="{2D60A40F-E574-4DE0-B212-A5BDFD0642AF}" destId="{8D1E697E-7A80-4D89-BBB5-0B1FB76C6923}" srcOrd="2" destOrd="0" parTransId="{7A1DC1D7-49F8-442C-87D3-9E3A3E826AEB}" sibTransId="{799417CE-61D0-4238-87F2-62C0B562C3F3}"/>
    <dgm:cxn modelId="{6D67BEA4-1761-4A9A-ABA0-5519C974E98D}" type="presOf" srcId="{7B2C1707-1BD1-475C-BA20-F62BE8070DBB}" destId="{0FC75806-3E59-49D0-9670-73A2628C953F}" srcOrd="1" destOrd="0" presId="urn:microsoft.com/office/officeart/2005/8/layout/vProcess5"/>
    <dgm:cxn modelId="{1578A643-FCDC-47DE-AF9B-4E1C8AE3CF06}" srcId="{2D60A40F-E574-4DE0-B212-A5BDFD0642AF}" destId="{19E82482-828A-4CE9-B92C-6CB18D55F59E}" srcOrd="0" destOrd="0" parTransId="{740FA6F5-BD16-45B5-B096-B621E42FF167}" sibTransId="{EFD46CAD-0C04-4FDF-B287-3562143DE05D}"/>
    <dgm:cxn modelId="{0A6BB544-D306-4717-8355-B5248ADC6BB0}" srcId="{2D60A40F-E574-4DE0-B212-A5BDFD0642AF}" destId="{500A2C03-9918-4AE9-9609-E44F94594373}" srcOrd="3" destOrd="0" parTransId="{09D0B331-6D52-4F75-98E9-82656E66EB65}" sibTransId="{3E6088DC-2747-4817-A5EA-276F2D26962C}"/>
    <dgm:cxn modelId="{5E349185-4ADA-408B-BE58-C9C0CCA82CB5}" srcId="{2D60A40F-E574-4DE0-B212-A5BDFD0642AF}" destId="{7B2C1707-1BD1-475C-BA20-F62BE8070DBB}" srcOrd="1" destOrd="0" parTransId="{6935B8E1-12AA-4AE7-80AE-D687E9192441}" sibTransId="{2DC755D7-6CFC-4252-8D85-5A746E0A27B7}"/>
    <dgm:cxn modelId="{C9A7067C-4811-44AF-B1EC-C7E20F20614E}" type="presOf" srcId="{8D1E697E-7A80-4D89-BBB5-0B1FB76C6923}" destId="{20A6018F-4401-4CAB-A464-DF86D53EE3FF}" srcOrd="1" destOrd="0" presId="urn:microsoft.com/office/officeart/2005/8/layout/vProcess5"/>
    <dgm:cxn modelId="{77463F05-11D2-465E-83C0-113AC7DDB22C}" type="presOf" srcId="{799417CE-61D0-4238-87F2-62C0B562C3F3}" destId="{FBBE2DC1-CB55-409F-B334-94CDBCE61AE0}" srcOrd="0" destOrd="0" presId="urn:microsoft.com/office/officeart/2005/8/layout/vProcess5"/>
    <dgm:cxn modelId="{E928E0A5-B13E-45CC-B32C-62461342FA15}" type="presOf" srcId="{19E82482-828A-4CE9-B92C-6CB18D55F59E}" destId="{CD85CEFB-4891-49CF-B7BC-B0F2EDDE6990}" srcOrd="0" destOrd="0" presId="urn:microsoft.com/office/officeart/2005/8/layout/vProcess5"/>
    <dgm:cxn modelId="{137D1C11-2CB9-4F49-9ECA-4104CD24C570}" type="presOf" srcId="{7B2C1707-1BD1-475C-BA20-F62BE8070DBB}" destId="{B7A09C39-117C-477C-B5B0-CE9D38C6D2F9}" srcOrd="0" destOrd="0" presId="urn:microsoft.com/office/officeart/2005/8/layout/vProcess5"/>
    <dgm:cxn modelId="{F226F134-F08A-4E8F-B044-6C48059CDCC3}" type="presOf" srcId="{500A2C03-9918-4AE9-9609-E44F94594373}" destId="{C697AAAF-8FE8-41B6-AD4F-A175601A43FA}" srcOrd="0" destOrd="0" presId="urn:microsoft.com/office/officeart/2005/8/layout/vProcess5"/>
    <dgm:cxn modelId="{AB6E7412-8BD8-4697-8F49-D0FFD235D33F}" type="presOf" srcId="{500A2C03-9918-4AE9-9609-E44F94594373}" destId="{920A8D50-066F-49A8-8E0F-4956FB0E41C4}" srcOrd="1" destOrd="0" presId="urn:microsoft.com/office/officeart/2005/8/layout/vProcess5"/>
    <dgm:cxn modelId="{17F545B7-150A-4129-8858-D1F4E3E82CA8}" type="presOf" srcId="{19E82482-828A-4CE9-B92C-6CB18D55F59E}" destId="{39B80BE0-0A9C-4187-95DB-1F2612174B07}" srcOrd="1" destOrd="0" presId="urn:microsoft.com/office/officeart/2005/8/layout/vProcess5"/>
    <dgm:cxn modelId="{AAEDC909-B780-4308-8D72-E8C997D12A86}" type="presOf" srcId="{8D1E697E-7A80-4D89-BBB5-0B1FB76C6923}" destId="{61A25127-9753-47A0-8E33-47A6AD1455E6}" srcOrd="0" destOrd="0" presId="urn:microsoft.com/office/officeart/2005/8/layout/vProcess5"/>
    <dgm:cxn modelId="{3090700F-0720-4153-8DE7-18D4C14816B9}" type="presOf" srcId="{EFD46CAD-0C04-4FDF-B287-3562143DE05D}" destId="{E75A2CE4-A8BA-4980-AEAC-C612B2DC7DBC}" srcOrd="0" destOrd="0" presId="urn:microsoft.com/office/officeart/2005/8/layout/vProcess5"/>
    <dgm:cxn modelId="{D92E7F7B-8B98-4D07-985D-5F3F0DE93029}" type="presParOf" srcId="{D2640439-2D9B-410D-8799-F4F04F453BA8}" destId="{7315F4CA-6B28-4737-B0B5-D84F226F246F}" srcOrd="0" destOrd="0" presId="urn:microsoft.com/office/officeart/2005/8/layout/vProcess5"/>
    <dgm:cxn modelId="{B34D59A5-5CDE-4C65-9951-38184F6F8BEF}" type="presParOf" srcId="{D2640439-2D9B-410D-8799-F4F04F453BA8}" destId="{CD85CEFB-4891-49CF-B7BC-B0F2EDDE6990}" srcOrd="1" destOrd="0" presId="urn:microsoft.com/office/officeart/2005/8/layout/vProcess5"/>
    <dgm:cxn modelId="{E5101B8F-FD00-4354-94BD-5D9682469D8A}" type="presParOf" srcId="{D2640439-2D9B-410D-8799-F4F04F453BA8}" destId="{B7A09C39-117C-477C-B5B0-CE9D38C6D2F9}" srcOrd="2" destOrd="0" presId="urn:microsoft.com/office/officeart/2005/8/layout/vProcess5"/>
    <dgm:cxn modelId="{7728B30B-2180-44BA-9DD4-C60A2514E1FB}" type="presParOf" srcId="{D2640439-2D9B-410D-8799-F4F04F453BA8}" destId="{61A25127-9753-47A0-8E33-47A6AD1455E6}" srcOrd="3" destOrd="0" presId="urn:microsoft.com/office/officeart/2005/8/layout/vProcess5"/>
    <dgm:cxn modelId="{7975B895-062B-471D-B53F-4FAF650E605E}" type="presParOf" srcId="{D2640439-2D9B-410D-8799-F4F04F453BA8}" destId="{C697AAAF-8FE8-41B6-AD4F-A175601A43FA}" srcOrd="4" destOrd="0" presId="urn:microsoft.com/office/officeart/2005/8/layout/vProcess5"/>
    <dgm:cxn modelId="{A9B22277-3525-4FC5-B183-01CA29015EFB}" type="presParOf" srcId="{D2640439-2D9B-410D-8799-F4F04F453BA8}" destId="{E75A2CE4-A8BA-4980-AEAC-C612B2DC7DBC}" srcOrd="5" destOrd="0" presId="urn:microsoft.com/office/officeart/2005/8/layout/vProcess5"/>
    <dgm:cxn modelId="{2F2F921A-C38D-4582-9D88-B0C499ED0E58}" type="presParOf" srcId="{D2640439-2D9B-410D-8799-F4F04F453BA8}" destId="{D0461CB1-C695-4A14-9064-E5BF764A5E2C}" srcOrd="6" destOrd="0" presId="urn:microsoft.com/office/officeart/2005/8/layout/vProcess5"/>
    <dgm:cxn modelId="{1E9405E3-F2F5-4325-9496-FD0ECD0BC155}" type="presParOf" srcId="{D2640439-2D9B-410D-8799-F4F04F453BA8}" destId="{FBBE2DC1-CB55-409F-B334-94CDBCE61AE0}" srcOrd="7" destOrd="0" presId="urn:microsoft.com/office/officeart/2005/8/layout/vProcess5"/>
    <dgm:cxn modelId="{517721BE-5C65-4B12-B032-C4DB134F70B2}" type="presParOf" srcId="{D2640439-2D9B-410D-8799-F4F04F453BA8}" destId="{39B80BE0-0A9C-4187-95DB-1F2612174B07}" srcOrd="8" destOrd="0" presId="urn:microsoft.com/office/officeart/2005/8/layout/vProcess5"/>
    <dgm:cxn modelId="{CCB8F1A0-6005-4C4C-978E-95A011F74DB7}" type="presParOf" srcId="{D2640439-2D9B-410D-8799-F4F04F453BA8}" destId="{0FC75806-3E59-49D0-9670-73A2628C953F}" srcOrd="9" destOrd="0" presId="urn:microsoft.com/office/officeart/2005/8/layout/vProcess5"/>
    <dgm:cxn modelId="{D84D2776-F101-4667-A3A3-5896C85EEC9C}" type="presParOf" srcId="{D2640439-2D9B-410D-8799-F4F04F453BA8}" destId="{20A6018F-4401-4CAB-A464-DF86D53EE3FF}" srcOrd="10" destOrd="0" presId="urn:microsoft.com/office/officeart/2005/8/layout/vProcess5"/>
    <dgm:cxn modelId="{527300CF-82A4-4403-ACF7-6F9DC2D62A74}" type="presParOf" srcId="{D2640439-2D9B-410D-8799-F4F04F453BA8}" destId="{920A8D50-066F-49A8-8E0F-4956FB0E41C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B703DA-6650-4792-9803-4D3C5E73C4F4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60BDC02A-C277-48E1-90DB-CA930D1594E6}">
      <dgm:prSet phldrT="[Metin]"/>
      <dgm:spPr/>
      <dgm:t>
        <a:bodyPr/>
        <a:lstStyle/>
        <a:p>
          <a:r>
            <a:rPr lang="tr-TR" dirty="0" smtClean="0"/>
            <a:t>(TYT-Puanı)</a:t>
          </a:r>
          <a:endParaRPr lang="tr-TR" dirty="0"/>
        </a:p>
      </dgm:t>
    </dgm:pt>
    <dgm:pt modelId="{41EAB3C2-9A50-4B2F-94ED-EB48CBA72FE6}" type="parTrans" cxnId="{E06CBAAF-7633-465A-A0C4-A7052EDD868B}">
      <dgm:prSet/>
      <dgm:spPr/>
      <dgm:t>
        <a:bodyPr/>
        <a:lstStyle/>
        <a:p>
          <a:endParaRPr lang="tr-TR"/>
        </a:p>
      </dgm:t>
    </dgm:pt>
    <dgm:pt modelId="{E30FF2A8-8376-4D69-9784-F5F5B989351D}" type="sibTrans" cxnId="{E06CBAAF-7633-465A-A0C4-A7052EDD868B}">
      <dgm:prSet/>
      <dgm:spPr/>
      <dgm:t>
        <a:bodyPr/>
        <a:lstStyle/>
        <a:p>
          <a:endParaRPr lang="tr-TR"/>
        </a:p>
      </dgm:t>
    </dgm:pt>
    <dgm:pt modelId="{55ACA262-C47A-42CC-9B0D-FAF2FD8DFE11}" type="pres">
      <dgm:prSet presAssocID="{A1B703DA-6650-4792-9803-4D3C5E73C4F4}" presName="linearFlow" presStyleCnt="0">
        <dgm:presLayoutVars>
          <dgm:resizeHandles val="exact"/>
        </dgm:presLayoutVars>
      </dgm:prSet>
      <dgm:spPr/>
    </dgm:pt>
    <dgm:pt modelId="{456DF160-204C-49B8-AFF9-F0730CD8BFB3}" type="pres">
      <dgm:prSet presAssocID="{60BDC02A-C277-48E1-90DB-CA930D1594E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06CBAAF-7633-465A-A0C4-A7052EDD868B}" srcId="{A1B703DA-6650-4792-9803-4D3C5E73C4F4}" destId="{60BDC02A-C277-48E1-90DB-CA930D1594E6}" srcOrd="0" destOrd="0" parTransId="{41EAB3C2-9A50-4B2F-94ED-EB48CBA72FE6}" sibTransId="{E30FF2A8-8376-4D69-9784-F5F5B989351D}"/>
    <dgm:cxn modelId="{6FF18CDE-1651-4F0B-AC19-C195307992F7}" type="presOf" srcId="{A1B703DA-6650-4792-9803-4D3C5E73C4F4}" destId="{55ACA262-C47A-42CC-9B0D-FAF2FD8DFE11}" srcOrd="0" destOrd="0" presId="urn:microsoft.com/office/officeart/2005/8/layout/process2"/>
    <dgm:cxn modelId="{FEB8F8D1-CA84-4ABF-B399-13F15AB72E19}" type="presOf" srcId="{60BDC02A-C277-48E1-90DB-CA930D1594E6}" destId="{456DF160-204C-49B8-AFF9-F0730CD8BFB3}" srcOrd="0" destOrd="0" presId="urn:microsoft.com/office/officeart/2005/8/layout/process2"/>
    <dgm:cxn modelId="{4AD99231-E26F-48D7-997F-0CDA65FDCAC2}" type="presParOf" srcId="{55ACA262-C47A-42CC-9B0D-FAF2FD8DFE11}" destId="{456DF160-204C-49B8-AFF9-F0730CD8BFB3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86420A-7ADE-4B4C-9D92-9970B33E2CCD}" type="doc">
      <dgm:prSet loTypeId="urn:microsoft.com/office/officeart/2005/8/layout/cycle4#1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62675DE-3B3C-4B91-8248-E7B49E70ECB6}">
      <dgm:prSet phldrT="[Metin]"/>
      <dgm:spPr/>
      <dgm:t>
        <a:bodyPr/>
        <a:lstStyle/>
        <a:p>
          <a:r>
            <a:rPr lang="tr-TR" dirty="0" smtClean="0"/>
            <a:t>40 Soru</a:t>
          </a:r>
          <a:endParaRPr lang="tr-TR" dirty="0"/>
        </a:p>
      </dgm:t>
    </dgm:pt>
    <dgm:pt modelId="{041CD06F-86A1-421C-87E0-6477A71EA9D1}" type="parTrans" cxnId="{0927A622-85F7-4D56-B88D-92799DD490C0}">
      <dgm:prSet/>
      <dgm:spPr/>
      <dgm:t>
        <a:bodyPr/>
        <a:lstStyle/>
        <a:p>
          <a:endParaRPr lang="tr-TR"/>
        </a:p>
      </dgm:t>
    </dgm:pt>
    <dgm:pt modelId="{321AD3BF-867B-4B2F-AB1F-3D715D4CF1EE}" type="sibTrans" cxnId="{0927A622-85F7-4D56-B88D-92799DD490C0}">
      <dgm:prSet/>
      <dgm:spPr/>
      <dgm:t>
        <a:bodyPr/>
        <a:lstStyle/>
        <a:p>
          <a:endParaRPr lang="tr-TR"/>
        </a:p>
      </dgm:t>
    </dgm:pt>
    <dgm:pt modelId="{29A4043E-FFA0-490B-98FE-C408A25B1C3B}">
      <dgm:prSet phldrT="[Metin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tr-TR" sz="800" dirty="0"/>
        </a:p>
      </dgm:t>
    </dgm:pt>
    <dgm:pt modelId="{23592915-0F01-4357-9934-F305D7497469}" type="parTrans" cxnId="{67CFF90C-A606-4A72-B840-FB465A858F3B}">
      <dgm:prSet/>
      <dgm:spPr/>
      <dgm:t>
        <a:bodyPr/>
        <a:lstStyle/>
        <a:p>
          <a:endParaRPr lang="tr-TR"/>
        </a:p>
      </dgm:t>
    </dgm:pt>
    <dgm:pt modelId="{857BECFA-56A4-417B-B526-4ABF93E15CB0}" type="sibTrans" cxnId="{67CFF90C-A606-4A72-B840-FB465A858F3B}">
      <dgm:prSet/>
      <dgm:spPr/>
      <dgm:t>
        <a:bodyPr/>
        <a:lstStyle/>
        <a:p>
          <a:endParaRPr lang="tr-TR"/>
        </a:p>
      </dgm:t>
    </dgm:pt>
    <dgm:pt modelId="{D0FA26E3-0B62-474A-93F6-D685AA70B3B5}">
      <dgm:prSet phldrT="[Metin]"/>
      <dgm:spPr/>
      <dgm:t>
        <a:bodyPr/>
        <a:lstStyle/>
        <a:p>
          <a:r>
            <a:rPr lang="tr-TR" dirty="0" smtClean="0"/>
            <a:t>40 Soru</a:t>
          </a:r>
          <a:endParaRPr lang="tr-TR" dirty="0"/>
        </a:p>
      </dgm:t>
    </dgm:pt>
    <dgm:pt modelId="{4614C460-1666-4522-85CF-051F0DD04FAD}" type="parTrans" cxnId="{ECD2A63F-1E7F-474D-B71C-ADE342BDA982}">
      <dgm:prSet/>
      <dgm:spPr/>
      <dgm:t>
        <a:bodyPr/>
        <a:lstStyle/>
        <a:p>
          <a:endParaRPr lang="tr-TR"/>
        </a:p>
      </dgm:t>
    </dgm:pt>
    <dgm:pt modelId="{5C806DEF-F078-4396-A070-11201A6AF436}" type="sibTrans" cxnId="{ECD2A63F-1E7F-474D-B71C-ADE342BDA982}">
      <dgm:prSet/>
      <dgm:spPr/>
      <dgm:t>
        <a:bodyPr/>
        <a:lstStyle/>
        <a:p>
          <a:endParaRPr lang="tr-TR"/>
        </a:p>
      </dgm:t>
    </dgm:pt>
    <dgm:pt modelId="{5FA68EE5-B323-4F2E-A9DD-AD7F24E57327}">
      <dgm:prSet phldrT="[Metin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tr-TR" sz="1600" b="1" u="sng" dirty="0"/>
        </a:p>
      </dgm:t>
    </dgm:pt>
    <dgm:pt modelId="{F476F4A3-D7C4-4F3E-B20B-07701F716BC0}" type="parTrans" cxnId="{420BE0FA-985A-47C1-9264-D207CCBC9201}">
      <dgm:prSet/>
      <dgm:spPr/>
      <dgm:t>
        <a:bodyPr/>
        <a:lstStyle/>
        <a:p>
          <a:endParaRPr lang="tr-TR"/>
        </a:p>
      </dgm:t>
    </dgm:pt>
    <dgm:pt modelId="{7F70B406-DFDE-4CB0-8830-DCBC6AB2099E}" type="sibTrans" cxnId="{420BE0FA-985A-47C1-9264-D207CCBC9201}">
      <dgm:prSet/>
      <dgm:spPr/>
      <dgm:t>
        <a:bodyPr/>
        <a:lstStyle/>
        <a:p>
          <a:endParaRPr lang="tr-TR"/>
        </a:p>
      </dgm:t>
    </dgm:pt>
    <dgm:pt modelId="{EB58D92A-C362-456B-9B5D-964E01A897F5}">
      <dgm:prSet phldrT="[Metin]"/>
      <dgm:spPr/>
      <dgm:t>
        <a:bodyPr/>
        <a:lstStyle/>
        <a:p>
          <a:r>
            <a:rPr lang="tr-TR" dirty="0" smtClean="0"/>
            <a:t>40 Soru</a:t>
          </a:r>
          <a:endParaRPr lang="tr-TR" dirty="0"/>
        </a:p>
      </dgm:t>
    </dgm:pt>
    <dgm:pt modelId="{F99DA3EB-4D4C-40B1-8A3D-46862E613F73}" type="parTrans" cxnId="{CDF5A7D7-6B06-459A-B43F-251906FA6599}">
      <dgm:prSet/>
      <dgm:spPr/>
      <dgm:t>
        <a:bodyPr/>
        <a:lstStyle/>
        <a:p>
          <a:endParaRPr lang="tr-TR"/>
        </a:p>
      </dgm:t>
    </dgm:pt>
    <dgm:pt modelId="{A32B228C-C1D7-4CFF-876A-4E3525B40F97}" type="sibTrans" cxnId="{CDF5A7D7-6B06-459A-B43F-251906FA6599}">
      <dgm:prSet/>
      <dgm:spPr/>
      <dgm:t>
        <a:bodyPr/>
        <a:lstStyle/>
        <a:p>
          <a:endParaRPr lang="tr-TR"/>
        </a:p>
      </dgm:t>
    </dgm:pt>
    <dgm:pt modelId="{AA1DE40E-1200-4433-BF80-E892B0596F31}">
      <dgm:prSet phldrT="[Metin]"/>
      <dgm:spPr/>
      <dgm:t>
        <a:bodyPr/>
        <a:lstStyle/>
        <a:p>
          <a:r>
            <a:rPr lang="tr-TR" dirty="0" smtClean="0"/>
            <a:t>40 Soru</a:t>
          </a:r>
          <a:endParaRPr lang="tr-TR" dirty="0"/>
        </a:p>
      </dgm:t>
    </dgm:pt>
    <dgm:pt modelId="{DAD7266D-22F5-4CF9-A19A-ECC3ECF91560}" type="parTrans" cxnId="{2A42BABC-5B9B-4E25-9C18-FD9471A970EA}">
      <dgm:prSet/>
      <dgm:spPr/>
      <dgm:t>
        <a:bodyPr/>
        <a:lstStyle/>
        <a:p>
          <a:endParaRPr lang="tr-TR"/>
        </a:p>
      </dgm:t>
    </dgm:pt>
    <dgm:pt modelId="{A651ECFF-920A-4E8F-80FB-CBFCAEFFC6CD}" type="sibTrans" cxnId="{2A42BABC-5B9B-4E25-9C18-FD9471A970EA}">
      <dgm:prSet/>
      <dgm:spPr/>
      <dgm:t>
        <a:bodyPr/>
        <a:lstStyle/>
        <a:p>
          <a:endParaRPr lang="tr-TR"/>
        </a:p>
      </dgm:t>
    </dgm:pt>
    <dgm:pt modelId="{4B4B3E61-DD20-42D4-B791-2FE722462EFB}">
      <dgm:prSet phldrT="[Metin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b="1" u="sng" dirty="0" smtClean="0"/>
            <a:t>SOSYAL BİLİMLER 2</a:t>
          </a:r>
          <a:endParaRPr lang="tr-TR" b="1" u="sng" dirty="0"/>
        </a:p>
      </dgm:t>
    </dgm:pt>
    <dgm:pt modelId="{EF4F873D-CD7C-4806-B37E-53B627EB592A}" type="parTrans" cxnId="{77163BFD-B308-41F0-A5B9-07C16D7597DA}">
      <dgm:prSet/>
      <dgm:spPr/>
      <dgm:t>
        <a:bodyPr/>
        <a:lstStyle/>
        <a:p>
          <a:endParaRPr lang="tr-TR"/>
        </a:p>
      </dgm:t>
    </dgm:pt>
    <dgm:pt modelId="{972DBDAF-B031-4F27-A865-AAE39ED80C32}" type="sibTrans" cxnId="{77163BFD-B308-41F0-A5B9-07C16D7597DA}">
      <dgm:prSet/>
      <dgm:spPr/>
      <dgm:t>
        <a:bodyPr/>
        <a:lstStyle/>
        <a:p>
          <a:endParaRPr lang="tr-TR"/>
        </a:p>
      </dgm:t>
    </dgm:pt>
    <dgm:pt modelId="{93767887-E864-4C7F-90ED-FD53E4D7261A}">
      <dgm:prSet phldrT="[Metin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sz="2500" b="1" dirty="0" smtClean="0"/>
            <a:t>Tük Dili ve  Edebiyatı</a:t>
          </a:r>
          <a:endParaRPr lang="tr-TR" sz="2500" b="1" dirty="0"/>
        </a:p>
      </dgm:t>
    </dgm:pt>
    <dgm:pt modelId="{C151BB72-0C89-4CB8-8A31-5E0B80584186}" type="parTrans" cxnId="{8491052F-F5C5-4D96-B2CB-A905D06868A5}">
      <dgm:prSet/>
      <dgm:spPr/>
      <dgm:t>
        <a:bodyPr/>
        <a:lstStyle/>
        <a:p>
          <a:endParaRPr lang="tr-TR"/>
        </a:p>
      </dgm:t>
    </dgm:pt>
    <dgm:pt modelId="{70B44289-CDA2-40C4-BB89-0B9777EDD640}" type="sibTrans" cxnId="{8491052F-F5C5-4D96-B2CB-A905D06868A5}">
      <dgm:prSet/>
      <dgm:spPr/>
      <dgm:t>
        <a:bodyPr/>
        <a:lstStyle/>
        <a:p>
          <a:endParaRPr lang="tr-TR"/>
        </a:p>
      </dgm:t>
    </dgm:pt>
    <dgm:pt modelId="{88C8F6C7-F179-4F5F-B85B-45220FBBECA8}">
      <dgm:prSet phldrT="[Metin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sz="2500" b="1" dirty="0" smtClean="0"/>
            <a:t>Matematik</a:t>
          </a:r>
          <a:endParaRPr lang="tr-TR" sz="2500" b="1" dirty="0"/>
        </a:p>
      </dgm:t>
    </dgm:pt>
    <dgm:pt modelId="{DFCE5CF6-F9A9-4E98-8ED3-B7ACC5C88A8B}" type="parTrans" cxnId="{552F0381-46B0-45FC-BB49-A9C7B7CEE3B9}">
      <dgm:prSet/>
      <dgm:spPr/>
      <dgm:t>
        <a:bodyPr/>
        <a:lstStyle/>
        <a:p>
          <a:endParaRPr lang="tr-TR"/>
        </a:p>
      </dgm:t>
    </dgm:pt>
    <dgm:pt modelId="{3F6A4357-D78F-466B-BBD2-66BDEBF2FADE}" type="sibTrans" cxnId="{552F0381-46B0-45FC-BB49-A9C7B7CEE3B9}">
      <dgm:prSet/>
      <dgm:spPr/>
      <dgm:t>
        <a:bodyPr/>
        <a:lstStyle/>
        <a:p>
          <a:endParaRPr lang="tr-TR"/>
        </a:p>
      </dgm:t>
    </dgm:pt>
    <dgm:pt modelId="{99620199-5792-410F-84F0-B937A58A3FFB}">
      <dgm:prSet phldrT="[Metin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b="0" u="none" dirty="0" smtClean="0"/>
            <a:t>Tarih 2</a:t>
          </a:r>
          <a:endParaRPr lang="tr-TR" b="0" u="none" dirty="0"/>
        </a:p>
      </dgm:t>
    </dgm:pt>
    <dgm:pt modelId="{F1C8CC2B-2786-476C-9AE2-63025FD91A91}" type="parTrans" cxnId="{94E691B6-CC53-43BB-9456-44CFF090028D}">
      <dgm:prSet/>
      <dgm:spPr/>
      <dgm:t>
        <a:bodyPr/>
        <a:lstStyle/>
        <a:p>
          <a:endParaRPr lang="tr-TR"/>
        </a:p>
      </dgm:t>
    </dgm:pt>
    <dgm:pt modelId="{E798DB0C-C660-4FEA-8EE4-AF6614E261B4}" type="sibTrans" cxnId="{94E691B6-CC53-43BB-9456-44CFF090028D}">
      <dgm:prSet/>
      <dgm:spPr/>
      <dgm:t>
        <a:bodyPr/>
        <a:lstStyle/>
        <a:p>
          <a:endParaRPr lang="tr-TR"/>
        </a:p>
      </dgm:t>
    </dgm:pt>
    <dgm:pt modelId="{A9A0411E-CB9B-4A1B-9E3A-26EC7B85EECD}">
      <dgm:prSet phldrT="[Metin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b="0" u="none" dirty="0" smtClean="0"/>
            <a:t>Coğrafya 2</a:t>
          </a:r>
          <a:endParaRPr lang="tr-TR" b="0" u="none" dirty="0"/>
        </a:p>
      </dgm:t>
    </dgm:pt>
    <dgm:pt modelId="{D1914B74-B883-42E0-A4BD-15EAD6CBBC5A}" type="parTrans" cxnId="{4EF91DB2-F17A-4771-ACA6-3AA232C4776F}">
      <dgm:prSet/>
      <dgm:spPr/>
      <dgm:t>
        <a:bodyPr/>
        <a:lstStyle/>
        <a:p>
          <a:endParaRPr lang="tr-TR"/>
        </a:p>
      </dgm:t>
    </dgm:pt>
    <dgm:pt modelId="{C7A9A7DA-27ED-4165-83D2-8048406E2889}" type="sibTrans" cxnId="{4EF91DB2-F17A-4771-ACA6-3AA232C4776F}">
      <dgm:prSet/>
      <dgm:spPr/>
      <dgm:t>
        <a:bodyPr/>
        <a:lstStyle/>
        <a:p>
          <a:endParaRPr lang="tr-TR"/>
        </a:p>
      </dgm:t>
    </dgm:pt>
    <dgm:pt modelId="{1E2BBE31-CA60-4D51-A458-488A1F89C880}">
      <dgm:prSet phldrT="[Metin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b="0" u="none" dirty="0" smtClean="0"/>
            <a:t>Felsefe Grubu</a:t>
          </a:r>
          <a:endParaRPr lang="tr-TR" b="0" u="none" dirty="0"/>
        </a:p>
      </dgm:t>
    </dgm:pt>
    <dgm:pt modelId="{1A599F1B-0309-4BCE-9346-BD98BB7F81AE}" type="parTrans" cxnId="{7271A555-2E2C-4E20-B9AE-B49F2963F92D}">
      <dgm:prSet/>
      <dgm:spPr/>
      <dgm:t>
        <a:bodyPr/>
        <a:lstStyle/>
        <a:p>
          <a:endParaRPr lang="tr-TR"/>
        </a:p>
      </dgm:t>
    </dgm:pt>
    <dgm:pt modelId="{81E07E39-0982-45B1-AE2F-B472AECD0A4D}" type="sibTrans" cxnId="{7271A555-2E2C-4E20-B9AE-B49F2963F92D}">
      <dgm:prSet/>
      <dgm:spPr/>
      <dgm:t>
        <a:bodyPr/>
        <a:lstStyle/>
        <a:p>
          <a:endParaRPr lang="tr-TR"/>
        </a:p>
      </dgm:t>
    </dgm:pt>
    <dgm:pt modelId="{252D22CD-CB52-48D2-A56A-5013823B3A29}">
      <dgm:prSet phldrT="[Metin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b="0" u="none" dirty="0" smtClean="0"/>
            <a:t>Din Kültürü ve ahlak Bilgisi</a:t>
          </a:r>
          <a:endParaRPr lang="tr-TR" b="0" u="none" dirty="0"/>
        </a:p>
      </dgm:t>
    </dgm:pt>
    <dgm:pt modelId="{0637CC04-64A4-4965-9F6A-CF4F1F7F37F2}" type="parTrans" cxnId="{3D123767-2200-4434-B2D1-3A5195AC9A9E}">
      <dgm:prSet/>
      <dgm:spPr/>
      <dgm:t>
        <a:bodyPr/>
        <a:lstStyle/>
        <a:p>
          <a:endParaRPr lang="tr-TR"/>
        </a:p>
      </dgm:t>
    </dgm:pt>
    <dgm:pt modelId="{23059E34-E2A9-4B8D-8B42-139E1295391B}" type="sibTrans" cxnId="{3D123767-2200-4434-B2D1-3A5195AC9A9E}">
      <dgm:prSet/>
      <dgm:spPr/>
      <dgm:t>
        <a:bodyPr/>
        <a:lstStyle/>
        <a:p>
          <a:endParaRPr lang="tr-TR"/>
        </a:p>
      </dgm:t>
    </dgm:pt>
    <dgm:pt modelId="{8DF6E4A3-1F4C-4DE7-8D48-C3DD979C234F}">
      <dgm:prSet phldrT="[Metin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sz="2500" dirty="0" smtClean="0"/>
            <a:t>Sosyal Bilimler1</a:t>
          </a:r>
          <a:endParaRPr lang="tr-TR" sz="2500" dirty="0"/>
        </a:p>
      </dgm:t>
    </dgm:pt>
    <dgm:pt modelId="{0D41AC6B-1301-4107-B0D8-49FA3BD8EAEB}" type="parTrans" cxnId="{A226C77F-FF41-436E-B030-5CD8C87F5897}">
      <dgm:prSet/>
      <dgm:spPr/>
      <dgm:t>
        <a:bodyPr/>
        <a:lstStyle/>
        <a:p>
          <a:endParaRPr lang="tr-TR"/>
        </a:p>
      </dgm:t>
    </dgm:pt>
    <dgm:pt modelId="{D9757304-2D77-42D2-A5A9-05A0B2BEABF9}" type="sibTrans" cxnId="{A226C77F-FF41-436E-B030-5CD8C87F5897}">
      <dgm:prSet/>
      <dgm:spPr/>
      <dgm:t>
        <a:bodyPr/>
        <a:lstStyle/>
        <a:p>
          <a:endParaRPr lang="tr-TR"/>
        </a:p>
      </dgm:t>
    </dgm:pt>
    <dgm:pt modelId="{D1038DD6-FD1C-43A2-A463-C1A5090121EA}">
      <dgm:prSet phldrT="[Metin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tr-TR" sz="2500" b="1" dirty="0"/>
        </a:p>
      </dgm:t>
    </dgm:pt>
    <dgm:pt modelId="{99A97CB4-58E1-447F-96CF-236886D8C095}" type="parTrans" cxnId="{5E1F2946-8B42-4FB9-B2FF-A8E2826612E8}">
      <dgm:prSet/>
      <dgm:spPr/>
      <dgm:t>
        <a:bodyPr/>
        <a:lstStyle/>
        <a:p>
          <a:endParaRPr lang="tr-TR"/>
        </a:p>
      </dgm:t>
    </dgm:pt>
    <dgm:pt modelId="{22D34B1B-0996-4179-84B9-E0E097E99CD8}" type="sibTrans" cxnId="{5E1F2946-8B42-4FB9-B2FF-A8E2826612E8}">
      <dgm:prSet/>
      <dgm:spPr/>
      <dgm:t>
        <a:bodyPr/>
        <a:lstStyle/>
        <a:p>
          <a:endParaRPr lang="tr-TR"/>
        </a:p>
      </dgm:t>
    </dgm:pt>
    <dgm:pt modelId="{3275FA04-6576-49DE-A97F-1065C874CD0B}">
      <dgm:prSet phldrT="[Metin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sz="2500" b="1" dirty="0" smtClean="0"/>
            <a:t>Fen Bilimleri</a:t>
          </a:r>
          <a:endParaRPr lang="tr-TR" sz="2500" b="1" dirty="0"/>
        </a:p>
      </dgm:t>
    </dgm:pt>
    <dgm:pt modelId="{C7122B03-B309-44B4-9AB4-ED8DCF2C9DDD}" type="parTrans" cxnId="{ED9521C9-6F04-4211-9C11-F5D3BE84067D}">
      <dgm:prSet/>
      <dgm:spPr/>
      <dgm:t>
        <a:bodyPr/>
        <a:lstStyle/>
        <a:p>
          <a:endParaRPr lang="tr-TR"/>
        </a:p>
      </dgm:t>
    </dgm:pt>
    <dgm:pt modelId="{0F4FE5D2-7B4F-4D73-A7EC-83AC01FF71C1}" type="sibTrans" cxnId="{ED9521C9-6F04-4211-9C11-F5D3BE84067D}">
      <dgm:prSet/>
      <dgm:spPr/>
      <dgm:t>
        <a:bodyPr/>
        <a:lstStyle/>
        <a:p>
          <a:endParaRPr lang="tr-TR"/>
        </a:p>
      </dgm:t>
    </dgm:pt>
    <dgm:pt modelId="{3E89E949-33F2-4A84-A832-31C83A0D862A}">
      <dgm:prSet phldrT="[Metin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sz="2500" dirty="0" smtClean="0"/>
            <a:t>(Tarih1, Coğrafya 1)</a:t>
          </a:r>
          <a:endParaRPr lang="tr-TR" sz="2500" dirty="0"/>
        </a:p>
      </dgm:t>
    </dgm:pt>
    <dgm:pt modelId="{ABD07611-55BF-4A1D-A95A-F1CC8C2DBF13}" type="parTrans" cxnId="{7CA82230-2DF0-4514-9B2C-98DB5308C669}">
      <dgm:prSet/>
      <dgm:spPr/>
      <dgm:t>
        <a:bodyPr/>
        <a:lstStyle/>
        <a:p>
          <a:endParaRPr lang="tr-TR"/>
        </a:p>
      </dgm:t>
    </dgm:pt>
    <dgm:pt modelId="{700138F9-112E-4F33-A37D-6B8FEC608E1E}" type="sibTrans" cxnId="{7CA82230-2DF0-4514-9B2C-98DB5308C669}">
      <dgm:prSet/>
      <dgm:spPr/>
      <dgm:t>
        <a:bodyPr/>
        <a:lstStyle/>
        <a:p>
          <a:endParaRPr lang="tr-TR"/>
        </a:p>
      </dgm:t>
    </dgm:pt>
    <dgm:pt modelId="{575E6709-9A84-4951-A563-7A0E9021ED70}">
      <dgm:prSet phldrT="[Metin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sz="2500" b="1" dirty="0" smtClean="0"/>
            <a:t>(Fizik, </a:t>
          </a:r>
          <a:r>
            <a:rPr lang="tr-TR" sz="2500" b="1" dirty="0" err="1" smtClean="0"/>
            <a:t>Kimya,Biyoloji</a:t>
          </a:r>
          <a:r>
            <a:rPr lang="tr-TR" sz="2500" b="1" dirty="0" smtClean="0"/>
            <a:t>)</a:t>
          </a:r>
          <a:endParaRPr lang="tr-TR" sz="2500" b="1" dirty="0"/>
        </a:p>
      </dgm:t>
    </dgm:pt>
    <dgm:pt modelId="{A8349998-2534-4343-929E-91F7F057C477}" type="parTrans" cxnId="{387E02CA-5ED1-4ACB-BAD4-D654569328A9}">
      <dgm:prSet/>
      <dgm:spPr/>
      <dgm:t>
        <a:bodyPr/>
        <a:lstStyle/>
        <a:p>
          <a:endParaRPr lang="tr-TR"/>
        </a:p>
      </dgm:t>
    </dgm:pt>
    <dgm:pt modelId="{37B5E3C8-3704-40F7-9271-80585474D08C}" type="sibTrans" cxnId="{387E02CA-5ED1-4ACB-BAD4-D654569328A9}">
      <dgm:prSet/>
      <dgm:spPr/>
      <dgm:t>
        <a:bodyPr/>
        <a:lstStyle/>
        <a:p>
          <a:endParaRPr lang="tr-TR"/>
        </a:p>
      </dgm:t>
    </dgm:pt>
    <dgm:pt modelId="{D20D5C61-3A3C-4D89-946C-5FED64187E28}" type="pres">
      <dgm:prSet presAssocID="{1F86420A-7ADE-4B4C-9D92-9970B33E2CC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C3991A9-45A4-4A38-93B9-8A8E021805AD}" type="pres">
      <dgm:prSet presAssocID="{1F86420A-7ADE-4B4C-9D92-9970B33E2CCD}" presName="children" presStyleCnt="0"/>
      <dgm:spPr/>
    </dgm:pt>
    <dgm:pt modelId="{1F91190D-8BB4-4B1E-B883-E1F6CBC8D4F1}" type="pres">
      <dgm:prSet presAssocID="{1F86420A-7ADE-4B4C-9D92-9970B33E2CCD}" presName="child1group" presStyleCnt="0"/>
      <dgm:spPr/>
    </dgm:pt>
    <dgm:pt modelId="{589174F4-ACE1-407E-ABBC-1621BCD60641}" type="pres">
      <dgm:prSet presAssocID="{1F86420A-7ADE-4B4C-9D92-9970B33E2CCD}" presName="child1" presStyleLbl="bgAcc1" presStyleIdx="0" presStyleCnt="4" custScaleX="123932" custScaleY="125904" custLinFactNeighborX="1738" custLinFactNeighborY="1657"/>
      <dgm:spPr/>
      <dgm:t>
        <a:bodyPr/>
        <a:lstStyle/>
        <a:p>
          <a:endParaRPr lang="tr-TR"/>
        </a:p>
      </dgm:t>
    </dgm:pt>
    <dgm:pt modelId="{A6891B38-E9AB-41CB-A7DE-77EF181CBF26}" type="pres">
      <dgm:prSet presAssocID="{1F86420A-7ADE-4B4C-9D92-9970B33E2CC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A8F6E3-D613-48A5-BC73-4A7717FF6C7F}" type="pres">
      <dgm:prSet presAssocID="{1F86420A-7ADE-4B4C-9D92-9970B33E2CCD}" presName="child2group" presStyleCnt="0"/>
      <dgm:spPr/>
    </dgm:pt>
    <dgm:pt modelId="{E36EEB3B-4BE8-40FF-9F79-698E271AB4A7}" type="pres">
      <dgm:prSet presAssocID="{1F86420A-7ADE-4B4C-9D92-9970B33E2CCD}" presName="child2" presStyleLbl="bgAcc1" presStyleIdx="1" presStyleCnt="4" custScaleX="123932" custScaleY="125904" custLinFactNeighborX="-452" custLinFactNeighborY="1657"/>
      <dgm:spPr/>
      <dgm:t>
        <a:bodyPr/>
        <a:lstStyle/>
        <a:p>
          <a:endParaRPr lang="tr-TR"/>
        </a:p>
      </dgm:t>
    </dgm:pt>
    <dgm:pt modelId="{5D7C2210-AAF8-42E4-8DDC-60BD57B74178}" type="pres">
      <dgm:prSet presAssocID="{1F86420A-7ADE-4B4C-9D92-9970B33E2CC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2C056C-431B-44D1-B995-8B056830B3B7}" type="pres">
      <dgm:prSet presAssocID="{1F86420A-7ADE-4B4C-9D92-9970B33E2CCD}" presName="child3group" presStyleCnt="0"/>
      <dgm:spPr/>
    </dgm:pt>
    <dgm:pt modelId="{DE0C743B-1161-4D8B-BA50-1ACB81CA1FE2}" type="pres">
      <dgm:prSet presAssocID="{1F86420A-7ADE-4B4C-9D92-9970B33E2CCD}" presName="child3" presStyleLbl="bgAcc1" presStyleIdx="2" presStyleCnt="4" custScaleX="123932" custScaleY="125904" custLinFactNeighborX="994" custLinFactNeighborY="0"/>
      <dgm:spPr/>
      <dgm:t>
        <a:bodyPr/>
        <a:lstStyle/>
        <a:p>
          <a:endParaRPr lang="tr-TR"/>
        </a:p>
      </dgm:t>
    </dgm:pt>
    <dgm:pt modelId="{89AF87E0-57F6-40D1-91FD-203D77F4ECCF}" type="pres">
      <dgm:prSet presAssocID="{1F86420A-7ADE-4B4C-9D92-9970B33E2CC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4E5AD9-5F6C-476C-8833-1604C2A62FE6}" type="pres">
      <dgm:prSet presAssocID="{1F86420A-7ADE-4B4C-9D92-9970B33E2CCD}" presName="child4group" presStyleCnt="0"/>
      <dgm:spPr/>
    </dgm:pt>
    <dgm:pt modelId="{E6F16B40-3EAE-4516-B8BA-777BD48ABC9D}" type="pres">
      <dgm:prSet presAssocID="{1F86420A-7ADE-4B4C-9D92-9970B33E2CCD}" presName="child4" presStyleLbl="bgAcc1" presStyleIdx="3" presStyleCnt="4" custScaleX="123932" custScaleY="125904" custLinFactNeighborX="-701" custLinFactNeighborY="0"/>
      <dgm:spPr/>
      <dgm:t>
        <a:bodyPr/>
        <a:lstStyle/>
        <a:p>
          <a:endParaRPr lang="tr-TR"/>
        </a:p>
      </dgm:t>
    </dgm:pt>
    <dgm:pt modelId="{E565FC0B-CB4B-4B06-94AC-97FE26B9959A}" type="pres">
      <dgm:prSet presAssocID="{1F86420A-7ADE-4B4C-9D92-9970B33E2CC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FDF177-E63B-4717-91A6-13CF229FBD6E}" type="pres">
      <dgm:prSet presAssocID="{1F86420A-7ADE-4B4C-9D92-9970B33E2CCD}" presName="childPlaceholder" presStyleCnt="0"/>
      <dgm:spPr/>
    </dgm:pt>
    <dgm:pt modelId="{CC3D899D-974B-4988-93D5-6D2B25004311}" type="pres">
      <dgm:prSet presAssocID="{1F86420A-7ADE-4B4C-9D92-9970B33E2CCD}" presName="circle" presStyleCnt="0"/>
      <dgm:spPr/>
    </dgm:pt>
    <dgm:pt modelId="{D3506C8D-4A56-4604-AE15-BBE9EC764A52}" type="pres">
      <dgm:prSet presAssocID="{1F86420A-7ADE-4B4C-9D92-9970B33E2CCD}" presName="quadrant1" presStyleLbl="node1" presStyleIdx="0" presStyleCnt="4" custScaleX="92690" custScaleY="81808" custLinFactNeighborX="1975" custLinFactNeighborY="166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FDF8CA-F4DC-46EA-9613-E5A3D33096CD}" type="pres">
      <dgm:prSet presAssocID="{1F86420A-7ADE-4B4C-9D92-9970B33E2CCD}" presName="quadrant2" presStyleLbl="node1" presStyleIdx="1" presStyleCnt="4" custScaleX="92690" custScaleY="81808" custLinFactNeighborX="-375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9EEDDE-469A-4862-87B8-007979314EA5}" type="pres">
      <dgm:prSet presAssocID="{1F86420A-7ADE-4B4C-9D92-9970B33E2CCD}" presName="quadrant3" presStyleLbl="node1" presStyleIdx="2" presStyleCnt="4" custScaleX="92690" custScaleY="81808" custLinFactNeighborX="-375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0DFF1A-6816-424F-9164-7DF14F796372}" type="pres">
      <dgm:prSet presAssocID="{1F86420A-7ADE-4B4C-9D92-9970B33E2CCD}" presName="quadrant4" presStyleLbl="node1" presStyleIdx="3" presStyleCnt="4" custScaleX="92690" custScaleY="81808" custLinFactNeighborX="-104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6FFBED-A5B3-4E70-B447-E8834F57C86E}" type="pres">
      <dgm:prSet presAssocID="{1F86420A-7ADE-4B4C-9D92-9970B33E2CCD}" presName="quadrantPlaceholder" presStyleCnt="0"/>
      <dgm:spPr/>
    </dgm:pt>
    <dgm:pt modelId="{2EDF36E3-5042-48BF-83DF-B4CBDD558C6F}" type="pres">
      <dgm:prSet presAssocID="{1F86420A-7ADE-4B4C-9D92-9970B33E2CCD}" presName="center1" presStyleLbl="fgShp" presStyleIdx="0" presStyleCnt="2"/>
      <dgm:spPr/>
    </dgm:pt>
    <dgm:pt modelId="{C997AAFD-BE36-4136-8A6F-F46889DD89C6}" type="pres">
      <dgm:prSet presAssocID="{1F86420A-7ADE-4B4C-9D92-9970B33E2CCD}" presName="center2" presStyleLbl="fgShp" presStyleIdx="1" presStyleCnt="2"/>
      <dgm:spPr/>
    </dgm:pt>
  </dgm:ptLst>
  <dgm:cxnLst>
    <dgm:cxn modelId="{8491052F-F5C5-4D96-B2CB-A905D06868A5}" srcId="{762675DE-3B3C-4B91-8248-E7B49E70ECB6}" destId="{93767887-E864-4C7F-90ED-FD53E4D7261A}" srcOrd="1" destOrd="0" parTransId="{C151BB72-0C89-4CB8-8A31-5E0B80584186}" sibTransId="{70B44289-CDA2-40C4-BB89-0B9777EDD640}"/>
    <dgm:cxn modelId="{BC18F677-5961-4D3E-9AA0-243104620905}" type="presOf" srcId="{A9A0411E-CB9B-4A1B-9E3A-26EC7B85EECD}" destId="{E565FC0B-CB4B-4B06-94AC-97FE26B9959A}" srcOrd="1" destOrd="2" presId="urn:microsoft.com/office/officeart/2005/8/layout/cycle4#1"/>
    <dgm:cxn modelId="{BE2BCC5B-C20A-44CB-AF3C-A06FC19FC9DB}" type="presOf" srcId="{EB58D92A-C362-456B-9B5D-964E01A897F5}" destId="{959EEDDE-469A-4862-87B8-007979314EA5}" srcOrd="0" destOrd="0" presId="urn:microsoft.com/office/officeart/2005/8/layout/cycle4#1"/>
    <dgm:cxn modelId="{552F0381-46B0-45FC-BB49-A9C7B7CEE3B9}" srcId="{D0FA26E3-0B62-474A-93F6-D685AA70B3B5}" destId="{88C8F6C7-F179-4F5F-B85B-45220FBBECA8}" srcOrd="2" destOrd="0" parTransId="{DFCE5CF6-F9A9-4E98-8ED3-B7ACC5C88A8B}" sibTransId="{3F6A4357-D78F-466B-BBD2-66BDEBF2FADE}"/>
    <dgm:cxn modelId="{DC23D8AC-02FA-4020-A837-40FFCA4E2718}" type="presOf" srcId="{D1038DD6-FD1C-43A2-A463-C1A5090121EA}" destId="{5D7C2210-AAF8-42E4-8DDC-60BD57B74178}" srcOrd="1" destOrd="1" presId="urn:microsoft.com/office/officeart/2005/8/layout/cycle4#1"/>
    <dgm:cxn modelId="{167A188A-3C4C-493D-9723-4386E165DE16}" type="presOf" srcId="{8DF6E4A3-1F4C-4DE7-8D48-C3DD979C234F}" destId="{589174F4-ACE1-407E-ABBC-1621BCD60641}" srcOrd="0" destOrd="2" presId="urn:microsoft.com/office/officeart/2005/8/layout/cycle4#1"/>
    <dgm:cxn modelId="{CDF5A7D7-6B06-459A-B43F-251906FA6599}" srcId="{1F86420A-7ADE-4B4C-9D92-9970B33E2CCD}" destId="{EB58D92A-C362-456B-9B5D-964E01A897F5}" srcOrd="2" destOrd="0" parTransId="{F99DA3EB-4D4C-40B1-8A3D-46862E613F73}" sibTransId="{A32B228C-C1D7-4CFF-876A-4E3525B40F97}"/>
    <dgm:cxn modelId="{6DD835D3-40EF-40E8-AC67-466B5867E91E}" type="presOf" srcId="{252D22CD-CB52-48D2-A56A-5013823B3A29}" destId="{E565FC0B-CB4B-4B06-94AC-97FE26B9959A}" srcOrd="1" destOrd="4" presId="urn:microsoft.com/office/officeart/2005/8/layout/cycle4#1"/>
    <dgm:cxn modelId="{41927393-E2D7-4E4B-ACA0-68FB3973BE1C}" type="presOf" srcId="{AA1DE40E-1200-4433-BF80-E892B0596F31}" destId="{500DFF1A-6816-424F-9164-7DF14F796372}" srcOrd="0" destOrd="0" presId="urn:microsoft.com/office/officeart/2005/8/layout/cycle4#1"/>
    <dgm:cxn modelId="{4EF91DB2-F17A-4771-ACA6-3AA232C4776F}" srcId="{AA1DE40E-1200-4433-BF80-E892B0596F31}" destId="{A9A0411E-CB9B-4A1B-9E3A-26EC7B85EECD}" srcOrd="2" destOrd="0" parTransId="{D1914B74-B883-42E0-A4BD-15EAD6CBBC5A}" sibTransId="{C7A9A7DA-27ED-4165-83D2-8048406E2889}"/>
    <dgm:cxn modelId="{F20A96BA-39CD-429A-9BE3-B74FDF52C23A}" type="presOf" srcId="{93767887-E864-4C7F-90ED-FD53E4D7261A}" destId="{A6891B38-E9AB-41CB-A7DE-77EF181CBF26}" srcOrd="1" destOrd="1" presId="urn:microsoft.com/office/officeart/2005/8/layout/cycle4#1"/>
    <dgm:cxn modelId="{A2CE0836-791E-4565-81C3-A88FA2BC1F7E}" type="presOf" srcId="{99620199-5792-410F-84F0-B937A58A3FFB}" destId="{E565FC0B-CB4B-4B06-94AC-97FE26B9959A}" srcOrd="1" destOrd="1" presId="urn:microsoft.com/office/officeart/2005/8/layout/cycle4#1"/>
    <dgm:cxn modelId="{2A42BABC-5B9B-4E25-9C18-FD9471A970EA}" srcId="{1F86420A-7ADE-4B4C-9D92-9970B33E2CCD}" destId="{AA1DE40E-1200-4433-BF80-E892B0596F31}" srcOrd="3" destOrd="0" parTransId="{DAD7266D-22F5-4CF9-A19A-ECC3ECF91560}" sibTransId="{A651ECFF-920A-4E8F-80FB-CBFCAEFFC6CD}"/>
    <dgm:cxn modelId="{0B9512A5-DDD0-460A-9C1D-1508C5035D41}" type="presOf" srcId="{1E2BBE31-CA60-4D51-A458-488A1F89C880}" destId="{E6F16B40-3EAE-4516-B8BA-777BD48ABC9D}" srcOrd="0" destOrd="3" presId="urn:microsoft.com/office/officeart/2005/8/layout/cycle4#1"/>
    <dgm:cxn modelId="{ED9521C9-6F04-4211-9C11-F5D3BE84067D}" srcId="{EB58D92A-C362-456B-9B5D-964E01A897F5}" destId="{3275FA04-6576-49DE-A97F-1065C874CD0B}" srcOrd="0" destOrd="0" parTransId="{C7122B03-B309-44B4-9AB4-ED8DCF2C9DDD}" sibTransId="{0F4FE5D2-7B4F-4D73-A7EC-83AC01FF71C1}"/>
    <dgm:cxn modelId="{225C4347-9208-495D-B0C4-2C56DC7C80CC}" type="presOf" srcId="{93767887-E864-4C7F-90ED-FD53E4D7261A}" destId="{589174F4-ACE1-407E-ABBC-1621BCD60641}" srcOrd="0" destOrd="1" presId="urn:microsoft.com/office/officeart/2005/8/layout/cycle4#1"/>
    <dgm:cxn modelId="{A226C77F-FF41-436E-B030-5CD8C87F5897}" srcId="{762675DE-3B3C-4B91-8248-E7B49E70ECB6}" destId="{8DF6E4A3-1F4C-4DE7-8D48-C3DD979C234F}" srcOrd="2" destOrd="0" parTransId="{0D41AC6B-1301-4107-B0D8-49FA3BD8EAEB}" sibTransId="{D9757304-2D77-42D2-A5A9-05A0B2BEABF9}"/>
    <dgm:cxn modelId="{966E1C32-DE95-45E1-8ECD-83DDCDD9FC6D}" type="presOf" srcId="{D0FA26E3-0B62-474A-93F6-D685AA70B3B5}" destId="{27FDF8CA-F4DC-46EA-9613-E5A3D33096CD}" srcOrd="0" destOrd="0" presId="urn:microsoft.com/office/officeart/2005/8/layout/cycle4#1"/>
    <dgm:cxn modelId="{70A01872-47DA-46E7-B4BA-258D2623AB17}" type="presOf" srcId="{99620199-5792-410F-84F0-B937A58A3FFB}" destId="{E6F16B40-3EAE-4516-B8BA-777BD48ABC9D}" srcOrd="0" destOrd="1" presId="urn:microsoft.com/office/officeart/2005/8/layout/cycle4#1"/>
    <dgm:cxn modelId="{7CA82230-2DF0-4514-9B2C-98DB5308C669}" srcId="{762675DE-3B3C-4B91-8248-E7B49E70ECB6}" destId="{3E89E949-33F2-4A84-A832-31C83A0D862A}" srcOrd="3" destOrd="0" parTransId="{ABD07611-55BF-4A1D-A95A-F1CC8C2DBF13}" sibTransId="{700138F9-112E-4F33-A37D-6B8FEC608E1E}"/>
    <dgm:cxn modelId="{C97543BB-FDD7-4B49-89AC-EDCA7AD3FAE4}" type="presOf" srcId="{8DF6E4A3-1F4C-4DE7-8D48-C3DD979C234F}" destId="{A6891B38-E9AB-41CB-A7DE-77EF181CBF26}" srcOrd="1" destOrd="2" presId="urn:microsoft.com/office/officeart/2005/8/layout/cycle4#1"/>
    <dgm:cxn modelId="{ECD2A63F-1E7F-474D-B71C-ADE342BDA982}" srcId="{1F86420A-7ADE-4B4C-9D92-9970B33E2CCD}" destId="{D0FA26E3-0B62-474A-93F6-D685AA70B3B5}" srcOrd="1" destOrd="0" parTransId="{4614C460-1666-4522-85CF-051F0DD04FAD}" sibTransId="{5C806DEF-F078-4396-A070-11201A6AF436}"/>
    <dgm:cxn modelId="{040A3315-DFF5-4081-8D39-212606E49253}" type="presOf" srcId="{1F86420A-7ADE-4B4C-9D92-9970B33E2CCD}" destId="{D20D5C61-3A3C-4D89-946C-5FED64187E28}" srcOrd="0" destOrd="0" presId="urn:microsoft.com/office/officeart/2005/8/layout/cycle4#1"/>
    <dgm:cxn modelId="{6CB88ED5-32BD-4B35-A80F-4B003CE64DEB}" type="presOf" srcId="{3E89E949-33F2-4A84-A832-31C83A0D862A}" destId="{589174F4-ACE1-407E-ABBC-1621BCD60641}" srcOrd="0" destOrd="3" presId="urn:microsoft.com/office/officeart/2005/8/layout/cycle4#1"/>
    <dgm:cxn modelId="{981DA5B3-7A40-4589-B671-EB39C386B7AC}" type="presOf" srcId="{29A4043E-FFA0-490B-98FE-C408A25B1C3B}" destId="{A6891B38-E9AB-41CB-A7DE-77EF181CBF26}" srcOrd="1" destOrd="0" presId="urn:microsoft.com/office/officeart/2005/8/layout/cycle4#1"/>
    <dgm:cxn modelId="{5D073657-4C07-40FF-A47A-3C5A33972943}" type="presOf" srcId="{4B4B3E61-DD20-42D4-B791-2FE722462EFB}" destId="{E565FC0B-CB4B-4B06-94AC-97FE26B9959A}" srcOrd="1" destOrd="0" presId="urn:microsoft.com/office/officeart/2005/8/layout/cycle4#1"/>
    <dgm:cxn modelId="{420BE0FA-985A-47C1-9264-D207CCBC9201}" srcId="{D0FA26E3-0B62-474A-93F6-D685AA70B3B5}" destId="{5FA68EE5-B323-4F2E-A9DD-AD7F24E57327}" srcOrd="0" destOrd="0" parTransId="{F476F4A3-D7C4-4F3E-B20B-07701F716BC0}" sibTransId="{7F70B406-DFDE-4CB0-8830-DCBC6AB2099E}"/>
    <dgm:cxn modelId="{E3097F5C-DE2B-4FEA-8BFC-CB07C53D57C2}" type="presOf" srcId="{88C8F6C7-F179-4F5F-B85B-45220FBBECA8}" destId="{5D7C2210-AAF8-42E4-8DDC-60BD57B74178}" srcOrd="1" destOrd="2" presId="urn:microsoft.com/office/officeart/2005/8/layout/cycle4#1"/>
    <dgm:cxn modelId="{6BE2D984-C453-46F1-A769-72ADDFA4BF3E}" type="presOf" srcId="{4B4B3E61-DD20-42D4-B791-2FE722462EFB}" destId="{E6F16B40-3EAE-4516-B8BA-777BD48ABC9D}" srcOrd="0" destOrd="0" presId="urn:microsoft.com/office/officeart/2005/8/layout/cycle4#1"/>
    <dgm:cxn modelId="{80A8345C-F637-4320-B52F-BE6487303FE0}" type="presOf" srcId="{3275FA04-6576-49DE-A97F-1065C874CD0B}" destId="{DE0C743B-1161-4D8B-BA50-1ACB81CA1FE2}" srcOrd="0" destOrd="0" presId="urn:microsoft.com/office/officeart/2005/8/layout/cycle4#1"/>
    <dgm:cxn modelId="{A28EE610-4882-4AFD-A19F-BA53017D883A}" type="presOf" srcId="{3E89E949-33F2-4A84-A832-31C83A0D862A}" destId="{A6891B38-E9AB-41CB-A7DE-77EF181CBF26}" srcOrd="1" destOrd="3" presId="urn:microsoft.com/office/officeart/2005/8/layout/cycle4#1"/>
    <dgm:cxn modelId="{FA253247-78BC-4F38-ACF8-45F122695AF8}" type="presOf" srcId="{1E2BBE31-CA60-4D51-A458-488A1F89C880}" destId="{E565FC0B-CB4B-4B06-94AC-97FE26B9959A}" srcOrd="1" destOrd="3" presId="urn:microsoft.com/office/officeart/2005/8/layout/cycle4#1"/>
    <dgm:cxn modelId="{D97F299A-F32F-4A61-9989-669FD28711B4}" type="presOf" srcId="{575E6709-9A84-4951-A563-7A0E9021ED70}" destId="{DE0C743B-1161-4D8B-BA50-1ACB81CA1FE2}" srcOrd="0" destOrd="1" presId="urn:microsoft.com/office/officeart/2005/8/layout/cycle4#1"/>
    <dgm:cxn modelId="{67CFF90C-A606-4A72-B840-FB465A858F3B}" srcId="{762675DE-3B3C-4B91-8248-E7B49E70ECB6}" destId="{29A4043E-FFA0-490B-98FE-C408A25B1C3B}" srcOrd="0" destOrd="0" parTransId="{23592915-0F01-4357-9934-F305D7497469}" sibTransId="{857BECFA-56A4-417B-B526-4ABF93E15CB0}"/>
    <dgm:cxn modelId="{5E1F2946-8B42-4FB9-B2FF-A8E2826612E8}" srcId="{D0FA26E3-0B62-474A-93F6-D685AA70B3B5}" destId="{D1038DD6-FD1C-43A2-A463-C1A5090121EA}" srcOrd="1" destOrd="0" parTransId="{99A97CB4-58E1-447F-96CF-236886D8C095}" sibTransId="{22D34B1B-0996-4179-84B9-E0E097E99CD8}"/>
    <dgm:cxn modelId="{F3920C40-3711-4332-B7DC-01A3C7D9AF00}" type="presOf" srcId="{D1038DD6-FD1C-43A2-A463-C1A5090121EA}" destId="{E36EEB3B-4BE8-40FF-9F79-698E271AB4A7}" srcOrd="0" destOrd="1" presId="urn:microsoft.com/office/officeart/2005/8/layout/cycle4#1"/>
    <dgm:cxn modelId="{77163BFD-B308-41F0-A5B9-07C16D7597DA}" srcId="{AA1DE40E-1200-4433-BF80-E892B0596F31}" destId="{4B4B3E61-DD20-42D4-B791-2FE722462EFB}" srcOrd="0" destOrd="0" parTransId="{EF4F873D-CD7C-4806-B37E-53B627EB592A}" sibTransId="{972DBDAF-B031-4F27-A865-AAE39ED80C32}"/>
    <dgm:cxn modelId="{3B6C71CE-85B6-430B-9697-1BE42A46E411}" type="presOf" srcId="{5FA68EE5-B323-4F2E-A9DD-AD7F24E57327}" destId="{E36EEB3B-4BE8-40FF-9F79-698E271AB4A7}" srcOrd="0" destOrd="0" presId="urn:microsoft.com/office/officeart/2005/8/layout/cycle4#1"/>
    <dgm:cxn modelId="{8A4B7927-6593-4360-9532-417E719DD22F}" type="presOf" srcId="{A9A0411E-CB9B-4A1B-9E3A-26EC7B85EECD}" destId="{E6F16B40-3EAE-4516-B8BA-777BD48ABC9D}" srcOrd="0" destOrd="2" presId="urn:microsoft.com/office/officeart/2005/8/layout/cycle4#1"/>
    <dgm:cxn modelId="{63984877-443F-42A4-987E-C20E09948A52}" type="presOf" srcId="{3275FA04-6576-49DE-A97F-1065C874CD0B}" destId="{89AF87E0-57F6-40D1-91FD-203D77F4ECCF}" srcOrd="1" destOrd="0" presId="urn:microsoft.com/office/officeart/2005/8/layout/cycle4#1"/>
    <dgm:cxn modelId="{387E02CA-5ED1-4ACB-BAD4-D654569328A9}" srcId="{EB58D92A-C362-456B-9B5D-964E01A897F5}" destId="{575E6709-9A84-4951-A563-7A0E9021ED70}" srcOrd="1" destOrd="0" parTransId="{A8349998-2534-4343-929E-91F7F057C477}" sibTransId="{37B5E3C8-3704-40F7-9271-80585474D08C}"/>
    <dgm:cxn modelId="{3FA6CE9C-15C2-4E3C-8CDD-4A4E56FFD267}" type="presOf" srcId="{252D22CD-CB52-48D2-A56A-5013823B3A29}" destId="{E6F16B40-3EAE-4516-B8BA-777BD48ABC9D}" srcOrd="0" destOrd="4" presId="urn:microsoft.com/office/officeart/2005/8/layout/cycle4#1"/>
    <dgm:cxn modelId="{EC084EBF-A574-476D-85F1-BB65F4D990BC}" type="presOf" srcId="{88C8F6C7-F179-4F5F-B85B-45220FBBECA8}" destId="{E36EEB3B-4BE8-40FF-9F79-698E271AB4A7}" srcOrd="0" destOrd="2" presId="urn:microsoft.com/office/officeart/2005/8/layout/cycle4#1"/>
    <dgm:cxn modelId="{7271A555-2E2C-4E20-B9AE-B49F2963F92D}" srcId="{AA1DE40E-1200-4433-BF80-E892B0596F31}" destId="{1E2BBE31-CA60-4D51-A458-488A1F89C880}" srcOrd="3" destOrd="0" parTransId="{1A599F1B-0309-4BCE-9346-BD98BB7F81AE}" sibTransId="{81E07E39-0982-45B1-AE2F-B472AECD0A4D}"/>
    <dgm:cxn modelId="{DA30FF96-7597-4D18-BB4D-09847093599E}" type="presOf" srcId="{762675DE-3B3C-4B91-8248-E7B49E70ECB6}" destId="{D3506C8D-4A56-4604-AE15-BBE9EC764A52}" srcOrd="0" destOrd="0" presId="urn:microsoft.com/office/officeart/2005/8/layout/cycle4#1"/>
    <dgm:cxn modelId="{94E691B6-CC53-43BB-9456-44CFF090028D}" srcId="{AA1DE40E-1200-4433-BF80-E892B0596F31}" destId="{99620199-5792-410F-84F0-B937A58A3FFB}" srcOrd="1" destOrd="0" parTransId="{F1C8CC2B-2786-476C-9AE2-63025FD91A91}" sibTransId="{E798DB0C-C660-4FEA-8EE4-AF6614E261B4}"/>
    <dgm:cxn modelId="{001F8D6E-9F10-4A97-8ABF-38F220038E14}" type="presOf" srcId="{5FA68EE5-B323-4F2E-A9DD-AD7F24E57327}" destId="{5D7C2210-AAF8-42E4-8DDC-60BD57B74178}" srcOrd="1" destOrd="0" presId="urn:microsoft.com/office/officeart/2005/8/layout/cycle4#1"/>
    <dgm:cxn modelId="{0927A622-85F7-4D56-B88D-92799DD490C0}" srcId="{1F86420A-7ADE-4B4C-9D92-9970B33E2CCD}" destId="{762675DE-3B3C-4B91-8248-E7B49E70ECB6}" srcOrd="0" destOrd="0" parTransId="{041CD06F-86A1-421C-87E0-6477A71EA9D1}" sibTransId="{321AD3BF-867B-4B2F-AB1F-3D715D4CF1EE}"/>
    <dgm:cxn modelId="{3D123767-2200-4434-B2D1-3A5195AC9A9E}" srcId="{AA1DE40E-1200-4433-BF80-E892B0596F31}" destId="{252D22CD-CB52-48D2-A56A-5013823B3A29}" srcOrd="4" destOrd="0" parTransId="{0637CC04-64A4-4965-9F6A-CF4F1F7F37F2}" sibTransId="{23059E34-E2A9-4B8D-8B42-139E1295391B}"/>
    <dgm:cxn modelId="{1527D918-4616-49F9-BCA4-A55E1C95B9B4}" type="presOf" srcId="{29A4043E-FFA0-490B-98FE-C408A25B1C3B}" destId="{589174F4-ACE1-407E-ABBC-1621BCD60641}" srcOrd="0" destOrd="0" presId="urn:microsoft.com/office/officeart/2005/8/layout/cycle4#1"/>
    <dgm:cxn modelId="{729A572B-DA55-4C0B-A6FA-1FC8EE23722C}" type="presOf" srcId="{575E6709-9A84-4951-A563-7A0E9021ED70}" destId="{89AF87E0-57F6-40D1-91FD-203D77F4ECCF}" srcOrd="1" destOrd="1" presId="urn:microsoft.com/office/officeart/2005/8/layout/cycle4#1"/>
    <dgm:cxn modelId="{DE83FABA-C3C4-4D02-A9D7-E952B9EC7B56}" type="presParOf" srcId="{D20D5C61-3A3C-4D89-946C-5FED64187E28}" destId="{AC3991A9-45A4-4A38-93B9-8A8E021805AD}" srcOrd="0" destOrd="0" presId="urn:microsoft.com/office/officeart/2005/8/layout/cycle4#1"/>
    <dgm:cxn modelId="{99AAEDEA-E95A-407A-8FBB-96DA6005B19C}" type="presParOf" srcId="{AC3991A9-45A4-4A38-93B9-8A8E021805AD}" destId="{1F91190D-8BB4-4B1E-B883-E1F6CBC8D4F1}" srcOrd="0" destOrd="0" presId="urn:microsoft.com/office/officeart/2005/8/layout/cycle4#1"/>
    <dgm:cxn modelId="{71DCC745-84BC-42A2-92A9-317707933A63}" type="presParOf" srcId="{1F91190D-8BB4-4B1E-B883-E1F6CBC8D4F1}" destId="{589174F4-ACE1-407E-ABBC-1621BCD60641}" srcOrd="0" destOrd="0" presId="urn:microsoft.com/office/officeart/2005/8/layout/cycle4#1"/>
    <dgm:cxn modelId="{08B44BB2-F497-4CBD-9B0D-B8594D4C97B7}" type="presParOf" srcId="{1F91190D-8BB4-4B1E-B883-E1F6CBC8D4F1}" destId="{A6891B38-E9AB-41CB-A7DE-77EF181CBF26}" srcOrd="1" destOrd="0" presId="urn:microsoft.com/office/officeart/2005/8/layout/cycle4#1"/>
    <dgm:cxn modelId="{D055D12C-26D6-49F9-A657-2673181C7B26}" type="presParOf" srcId="{AC3991A9-45A4-4A38-93B9-8A8E021805AD}" destId="{1FA8F6E3-D613-48A5-BC73-4A7717FF6C7F}" srcOrd="1" destOrd="0" presId="urn:microsoft.com/office/officeart/2005/8/layout/cycle4#1"/>
    <dgm:cxn modelId="{D93DD431-587A-4A50-ABF3-99CC78F5B323}" type="presParOf" srcId="{1FA8F6E3-D613-48A5-BC73-4A7717FF6C7F}" destId="{E36EEB3B-4BE8-40FF-9F79-698E271AB4A7}" srcOrd="0" destOrd="0" presId="urn:microsoft.com/office/officeart/2005/8/layout/cycle4#1"/>
    <dgm:cxn modelId="{F043009C-07A5-452C-91B9-67602AE6F12D}" type="presParOf" srcId="{1FA8F6E3-D613-48A5-BC73-4A7717FF6C7F}" destId="{5D7C2210-AAF8-42E4-8DDC-60BD57B74178}" srcOrd="1" destOrd="0" presId="urn:microsoft.com/office/officeart/2005/8/layout/cycle4#1"/>
    <dgm:cxn modelId="{38DEC703-D4F8-4777-9AB3-5328CA6B3BDA}" type="presParOf" srcId="{AC3991A9-45A4-4A38-93B9-8A8E021805AD}" destId="{1B2C056C-431B-44D1-B995-8B056830B3B7}" srcOrd="2" destOrd="0" presId="urn:microsoft.com/office/officeart/2005/8/layout/cycle4#1"/>
    <dgm:cxn modelId="{7AAA96A7-4345-44F6-B354-E9088D4D7C41}" type="presParOf" srcId="{1B2C056C-431B-44D1-B995-8B056830B3B7}" destId="{DE0C743B-1161-4D8B-BA50-1ACB81CA1FE2}" srcOrd="0" destOrd="0" presId="urn:microsoft.com/office/officeart/2005/8/layout/cycle4#1"/>
    <dgm:cxn modelId="{030DAFF2-8472-42FA-8C05-F23287F5B9BC}" type="presParOf" srcId="{1B2C056C-431B-44D1-B995-8B056830B3B7}" destId="{89AF87E0-57F6-40D1-91FD-203D77F4ECCF}" srcOrd="1" destOrd="0" presId="urn:microsoft.com/office/officeart/2005/8/layout/cycle4#1"/>
    <dgm:cxn modelId="{A55A118E-F543-4209-B7C8-87A98561041D}" type="presParOf" srcId="{AC3991A9-45A4-4A38-93B9-8A8E021805AD}" destId="{F34E5AD9-5F6C-476C-8833-1604C2A62FE6}" srcOrd="3" destOrd="0" presId="urn:microsoft.com/office/officeart/2005/8/layout/cycle4#1"/>
    <dgm:cxn modelId="{61C6E1FA-9A3B-4D95-BD80-7EE72ECE31C1}" type="presParOf" srcId="{F34E5AD9-5F6C-476C-8833-1604C2A62FE6}" destId="{E6F16B40-3EAE-4516-B8BA-777BD48ABC9D}" srcOrd="0" destOrd="0" presId="urn:microsoft.com/office/officeart/2005/8/layout/cycle4#1"/>
    <dgm:cxn modelId="{C54E60EB-E47A-45CF-B4CF-66101675AB21}" type="presParOf" srcId="{F34E5AD9-5F6C-476C-8833-1604C2A62FE6}" destId="{E565FC0B-CB4B-4B06-94AC-97FE26B9959A}" srcOrd="1" destOrd="0" presId="urn:microsoft.com/office/officeart/2005/8/layout/cycle4#1"/>
    <dgm:cxn modelId="{B187BCB8-B472-413C-BC67-1A0B2A06EE57}" type="presParOf" srcId="{AC3991A9-45A4-4A38-93B9-8A8E021805AD}" destId="{50FDF177-E63B-4717-91A6-13CF229FBD6E}" srcOrd="4" destOrd="0" presId="urn:microsoft.com/office/officeart/2005/8/layout/cycle4#1"/>
    <dgm:cxn modelId="{4DE42686-9EDD-4D82-86F2-36978FBFB599}" type="presParOf" srcId="{D20D5C61-3A3C-4D89-946C-5FED64187E28}" destId="{CC3D899D-974B-4988-93D5-6D2B25004311}" srcOrd="1" destOrd="0" presId="urn:microsoft.com/office/officeart/2005/8/layout/cycle4#1"/>
    <dgm:cxn modelId="{170F3EEA-D087-4549-8FE1-39EEF09844C0}" type="presParOf" srcId="{CC3D899D-974B-4988-93D5-6D2B25004311}" destId="{D3506C8D-4A56-4604-AE15-BBE9EC764A52}" srcOrd="0" destOrd="0" presId="urn:microsoft.com/office/officeart/2005/8/layout/cycle4#1"/>
    <dgm:cxn modelId="{984EF93D-D1EE-45FB-80D8-F7071522F589}" type="presParOf" srcId="{CC3D899D-974B-4988-93D5-6D2B25004311}" destId="{27FDF8CA-F4DC-46EA-9613-E5A3D33096CD}" srcOrd="1" destOrd="0" presId="urn:microsoft.com/office/officeart/2005/8/layout/cycle4#1"/>
    <dgm:cxn modelId="{02503E38-CF82-4BF8-AEF7-34AF26240D23}" type="presParOf" srcId="{CC3D899D-974B-4988-93D5-6D2B25004311}" destId="{959EEDDE-469A-4862-87B8-007979314EA5}" srcOrd="2" destOrd="0" presId="urn:microsoft.com/office/officeart/2005/8/layout/cycle4#1"/>
    <dgm:cxn modelId="{1DBC00D1-583B-49F6-9ACD-E20A7EED166C}" type="presParOf" srcId="{CC3D899D-974B-4988-93D5-6D2B25004311}" destId="{500DFF1A-6816-424F-9164-7DF14F796372}" srcOrd="3" destOrd="0" presId="urn:microsoft.com/office/officeart/2005/8/layout/cycle4#1"/>
    <dgm:cxn modelId="{6EC1B177-7511-459D-B297-3E5B13847238}" type="presParOf" srcId="{CC3D899D-974B-4988-93D5-6D2B25004311}" destId="{D56FFBED-A5B3-4E70-B447-E8834F57C86E}" srcOrd="4" destOrd="0" presId="urn:microsoft.com/office/officeart/2005/8/layout/cycle4#1"/>
    <dgm:cxn modelId="{A2DD28AB-A803-4475-A05F-F47F2334FBAE}" type="presParOf" srcId="{D20D5C61-3A3C-4D89-946C-5FED64187E28}" destId="{2EDF36E3-5042-48BF-83DF-B4CBDD558C6F}" srcOrd="2" destOrd="0" presId="urn:microsoft.com/office/officeart/2005/8/layout/cycle4#1"/>
    <dgm:cxn modelId="{82EFE612-8359-4A7B-A634-2E7F5E78C672}" type="presParOf" srcId="{D20D5C61-3A3C-4D89-946C-5FED64187E28}" destId="{C997AAFD-BE36-4136-8A6F-F46889DD89C6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BEFD4D-C852-470E-94FB-B3F77E0C48A0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0582F00C-2B85-48ED-8123-2FD26CD8F7F6}">
      <dgm:prSet phldrT="[Metin]"/>
      <dgm:spPr/>
      <dgm:t>
        <a:bodyPr/>
        <a:lstStyle/>
        <a:p>
          <a:r>
            <a:rPr lang="tr-TR" dirty="0" smtClean="0"/>
            <a:t>EŞİT AĞIRLIK PUANI</a:t>
          </a:r>
          <a:endParaRPr lang="tr-TR" dirty="0"/>
        </a:p>
      </dgm:t>
    </dgm:pt>
    <dgm:pt modelId="{37ACB2FA-097F-42FC-8355-615F88D096EF}" type="parTrans" cxnId="{8CD7B31B-2574-4071-8DCB-E70CBC54B7B2}">
      <dgm:prSet/>
      <dgm:spPr/>
      <dgm:t>
        <a:bodyPr/>
        <a:lstStyle/>
        <a:p>
          <a:endParaRPr lang="tr-TR"/>
        </a:p>
      </dgm:t>
    </dgm:pt>
    <dgm:pt modelId="{222F8603-3EA4-43A0-8433-57D454D45498}" type="sibTrans" cxnId="{8CD7B31B-2574-4071-8DCB-E70CBC54B7B2}">
      <dgm:prSet/>
      <dgm:spPr/>
      <dgm:t>
        <a:bodyPr/>
        <a:lstStyle/>
        <a:p>
          <a:endParaRPr lang="tr-TR"/>
        </a:p>
      </dgm:t>
    </dgm:pt>
    <dgm:pt modelId="{90215133-E308-4E52-A884-00542FA035E5}">
      <dgm:prSet phldrT="[Metin]"/>
      <dgm:spPr/>
      <dgm:t>
        <a:bodyPr/>
        <a:lstStyle/>
        <a:p>
          <a:r>
            <a:rPr lang="tr-TR" dirty="0" smtClean="0"/>
            <a:t>SAYISAL PUAN</a:t>
          </a:r>
          <a:endParaRPr lang="tr-TR" dirty="0"/>
        </a:p>
      </dgm:t>
    </dgm:pt>
    <dgm:pt modelId="{B4BB4D1D-5767-4D4D-938F-F7FD7BD2DDB3}" type="parTrans" cxnId="{124CD8C3-0B85-47A5-B18B-3E9A755343A7}">
      <dgm:prSet/>
      <dgm:spPr/>
      <dgm:t>
        <a:bodyPr/>
        <a:lstStyle/>
        <a:p>
          <a:endParaRPr lang="tr-TR"/>
        </a:p>
      </dgm:t>
    </dgm:pt>
    <dgm:pt modelId="{F4B931AB-A385-45B5-B8D4-849E245A937C}" type="sibTrans" cxnId="{124CD8C3-0B85-47A5-B18B-3E9A755343A7}">
      <dgm:prSet/>
      <dgm:spPr/>
      <dgm:t>
        <a:bodyPr/>
        <a:lstStyle/>
        <a:p>
          <a:endParaRPr lang="tr-TR"/>
        </a:p>
      </dgm:t>
    </dgm:pt>
    <dgm:pt modelId="{E78EE3DE-C3AB-45D2-BC14-FE732A7D21D1}">
      <dgm:prSet phldrT="[Metin]"/>
      <dgm:spPr/>
      <dgm:t>
        <a:bodyPr/>
        <a:lstStyle/>
        <a:p>
          <a:r>
            <a:rPr lang="tr-TR" dirty="0" smtClean="0"/>
            <a:t>SÖZEL PUAN</a:t>
          </a:r>
          <a:endParaRPr lang="tr-TR" dirty="0"/>
        </a:p>
      </dgm:t>
    </dgm:pt>
    <dgm:pt modelId="{732482AF-9109-453A-992B-82AEF5F7C8DC}" type="parTrans" cxnId="{90004E41-522E-4892-9617-817DAA4E9F3D}">
      <dgm:prSet/>
      <dgm:spPr/>
      <dgm:t>
        <a:bodyPr/>
        <a:lstStyle/>
        <a:p>
          <a:endParaRPr lang="tr-TR"/>
        </a:p>
      </dgm:t>
    </dgm:pt>
    <dgm:pt modelId="{5382CDAF-4C3F-4ACA-B375-22FAB948A804}" type="sibTrans" cxnId="{90004E41-522E-4892-9617-817DAA4E9F3D}">
      <dgm:prSet/>
      <dgm:spPr/>
      <dgm:t>
        <a:bodyPr/>
        <a:lstStyle/>
        <a:p>
          <a:endParaRPr lang="tr-TR"/>
        </a:p>
      </dgm:t>
    </dgm:pt>
    <dgm:pt modelId="{18F44051-9530-4DEF-9614-D6640164F217}" type="pres">
      <dgm:prSet presAssocID="{FCBEFD4D-C852-470E-94FB-B3F77E0C48A0}" presName="compositeShape" presStyleCnt="0">
        <dgm:presLayoutVars>
          <dgm:dir/>
          <dgm:resizeHandles/>
        </dgm:presLayoutVars>
      </dgm:prSet>
      <dgm:spPr/>
    </dgm:pt>
    <dgm:pt modelId="{5C978BEB-CB5C-4577-AF81-7C72E542A6EE}" type="pres">
      <dgm:prSet presAssocID="{FCBEFD4D-C852-470E-94FB-B3F77E0C48A0}" presName="pyramid" presStyleLbl="node1" presStyleIdx="0" presStyleCnt="1"/>
      <dgm:spPr/>
    </dgm:pt>
    <dgm:pt modelId="{12686F04-F582-40D8-9149-414C17D6596D}" type="pres">
      <dgm:prSet presAssocID="{FCBEFD4D-C852-470E-94FB-B3F77E0C48A0}" presName="theList" presStyleCnt="0"/>
      <dgm:spPr/>
    </dgm:pt>
    <dgm:pt modelId="{A091A500-5FAD-4F4D-8BE1-BC34B95A2FE8}" type="pres">
      <dgm:prSet presAssocID="{0582F00C-2B85-48ED-8123-2FD26CD8F7F6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58EA17-C292-4447-8705-AF62A6463D28}" type="pres">
      <dgm:prSet presAssocID="{0582F00C-2B85-48ED-8123-2FD26CD8F7F6}" presName="aSpace" presStyleCnt="0"/>
      <dgm:spPr/>
    </dgm:pt>
    <dgm:pt modelId="{1F7081A6-0EB7-466A-8B4E-3899B38016A9}" type="pres">
      <dgm:prSet presAssocID="{90215133-E308-4E52-A884-00542FA035E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15DBA9-2589-4E5A-A050-5BF180D049B5}" type="pres">
      <dgm:prSet presAssocID="{90215133-E308-4E52-A884-00542FA035E5}" presName="aSpace" presStyleCnt="0"/>
      <dgm:spPr/>
    </dgm:pt>
    <dgm:pt modelId="{02AB66BC-8356-46B8-AA32-7EEF7A7CA7AA}" type="pres">
      <dgm:prSet presAssocID="{E78EE3DE-C3AB-45D2-BC14-FE732A7D21D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CCB7E5-6354-433A-B1D4-A49E7E856948}" type="pres">
      <dgm:prSet presAssocID="{E78EE3DE-C3AB-45D2-BC14-FE732A7D21D1}" presName="aSpace" presStyleCnt="0"/>
      <dgm:spPr/>
    </dgm:pt>
  </dgm:ptLst>
  <dgm:cxnLst>
    <dgm:cxn modelId="{8CD7B31B-2574-4071-8DCB-E70CBC54B7B2}" srcId="{FCBEFD4D-C852-470E-94FB-B3F77E0C48A0}" destId="{0582F00C-2B85-48ED-8123-2FD26CD8F7F6}" srcOrd="0" destOrd="0" parTransId="{37ACB2FA-097F-42FC-8355-615F88D096EF}" sibTransId="{222F8603-3EA4-43A0-8433-57D454D45498}"/>
    <dgm:cxn modelId="{07B25501-A8E2-49A9-81DA-EC21A49BC676}" type="presOf" srcId="{90215133-E308-4E52-A884-00542FA035E5}" destId="{1F7081A6-0EB7-466A-8B4E-3899B38016A9}" srcOrd="0" destOrd="0" presId="urn:microsoft.com/office/officeart/2005/8/layout/pyramid2"/>
    <dgm:cxn modelId="{90004E41-522E-4892-9617-817DAA4E9F3D}" srcId="{FCBEFD4D-C852-470E-94FB-B3F77E0C48A0}" destId="{E78EE3DE-C3AB-45D2-BC14-FE732A7D21D1}" srcOrd="2" destOrd="0" parTransId="{732482AF-9109-453A-992B-82AEF5F7C8DC}" sibTransId="{5382CDAF-4C3F-4ACA-B375-22FAB948A804}"/>
    <dgm:cxn modelId="{2A6946DC-FF30-4B3F-97BE-9F8E2333522F}" type="presOf" srcId="{E78EE3DE-C3AB-45D2-BC14-FE732A7D21D1}" destId="{02AB66BC-8356-46B8-AA32-7EEF7A7CA7AA}" srcOrd="0" destOrd="0" presId="urn:microsoft.com/office/officeart/2005/8/layout/pyramid2"/>
    <dgm:cxn modelId="{0B04FC2D-CDCB-4758-9595-FBB51011E5E1}" type="presOf" srcId="{FCBEFD4D-C852-470E-94FB-B3F77E0C48A0}" destId="{18F44051-9530-4DEF-9614-D6640164F217}" srcOrd="0" destOrd="0" presId="urn:microsoft.com/office/officeart/2005/8/layout/pyramid2"/>
    <dgm:cxn modelId="{124CD8C3-0B85-47A5-B18B-3E9A755343A7}" srcId="{FCBEFD4D-C852-470E-94FB-B3F77E0C48A0}" destId="{90215133-E308-4E52-A884-00542FA035E5}" srcOrd="1" destOrd="0" parTransId="{B4BB4D1D-5767-4D4D-938F-F7FD7BD2DDB3}" sibTransId="{F4B931AB-A385-45B5-B8D4-849E245A937C}"/>
    <dgm:cxn modelId="{7CCE4318-755D-441D-B5D8-D44359306136}" type="presOf" srcId="{0582F00C-2B85-48ED-8123-2FD26CD8F7F6}" destId="{A091A500-5FAD-4F4D-8BE1-BC34B95A2FE8}" srcOrd="0" destOrd="0" presId="urn:microsoft.com/office/officeart/2005/8/layout/pyramid2"/>
    <dgm:cxn modelId="{FAA75C3D-9513-493D-BD7C-1638714C3DD4}" type="presParOf" srcId="{18F44051-9530-4DEF-9614-D6640164F217}" destId="{5C978BEB-CB5C-4577-AF81-7C72E542A6EE}" srcOrd="0" destOrd="0" presId="urn:microsoft.com/office/officeart/2005/8/layout/pyramid2"/>
    <dgm:cxn modelId="{73290C8D-FC28-4FAB-952B-CC265E9E1FC7}" type="presParOf" srcId="{18F44051-9530-4DEF-9614-D6640164F217}" destId="{12686F04-F582-40D8-9149-414C17D6596D}" srcOrd="1" destOrd="0" presId="urn:microsoft.com/office/officeart/2005/8/layout/pyramid2"/>
    <dgm:cxn modelId="{AC9D19F7-079A-4197-9C7E-050E62C56155}" type="presParOf" srcId="{12686F04-F582-40D8-9149-414C17D6596D}" destId="{A091A500-5FAD-4F4D-8BE1-BC34B95A2FE8}" srcOrd="0" destOrd="0" presId="urn:microsoft.com/office/officeart/2005/8/layout/pyramid2"/>
    <dgm:cxn modelId="{7F870EA0-7015-4C0F-A28D-7B77DF2E0BF9}" type="presParOf" srcId="{12686F04-F582-40D8-9149-414C17D6596D}" destId="{D058EA17-C292-4447-8705-AF62A6463D28}" srcOrd="1" destOrd="0" presId="urn:microsoft.com/office/officeart/2005/8/layout/pyramid2"/>
    <dgm:cxn modelId="{0F4A8883-A948-4761-99AA-5EFA2EA5615B}" type="presParOf" srcId="{12686F04-F582-40D8-9149-414C17D6596D}" destId="{1F7081A6-0EB7-466A-8B4E-3899B38016A9}" srcOrd="2" destOrd="0" presId="urn:microsoft.com/office/officeart/2005/8/layout/pyramid2"/>
    <dgm:cxn modelId="{A84E9060-C8CE-43DE-A12F-A20D16E96658}" type="presParOf" srcId="{12686F04-F582-40D8-9149-414C17D6596D}" destId="{9315DBA9-2589-4E5A-A050-5BF180D049B5}" srcOrd="3" destOrd="0" presId="urn:microsoft.com/office/officeart/2005/8/layout/pyramid2"/>
    <dgm:cxn modelId="{FFA2AA21-9092-4629-82D6-403CD26A149A}" type="presParOf" srcId="{12686F04-F582-40D8-9149-414C17D6596D}" destId="{02AB66BC-8356-46B8-AA32-7EEF7A7CA7AA}" srcOrd="4" destOrd="0" presId="urn:microsoft.com/office/officeart/2005/8/layout/pyramid2"/>
    <dgm:cxn modelId="{3128E071-E510-4888-88C7-FD9004F6A7D9}" type="presParOf" srcId="{12686F04-F582-40D8-9149-414C17D6596D}" destId="{14CCB7E5-6354-433A-B1D4-A49E7E85694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232F6C-B251-4FF7-8D1C-87491EF1E8D2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A0672094-D862-4762-8137-AFF536088612}">
      <dgm:prSet phldrT="[Metin]"/>
      <dgm:spPr/>
      <dgm:t>
        <a:bodyPr/>
        <a:lstStyle/>
        <a:p>
          <a:r>
            <a:rPr lang="tr-TR" b="1" u="sng" dirty="0" smtClean="0"/>
            <a:t>EŞİT AĞIRLIK PUANI</a:t>
          </a:r>
          <a:r>
            <a:rPr lang="tr-TR" b="1" u="none" dirty="0" smtClean="0"/>
            <a:t>  </a:t>
          </a:r>
          <a:r>
            <a:rPr lang="tr-TR" dirty="0" smtClean="0"/>
            <a:t>[ TYT %40] + [Eşit Ağırlıklı Test %60]</a:t>
          </a:r>
        </a:p>
        <a:p>
          <a:r>
            <a:rPr lang="tr-TR" dirty="0" smtClean="0"/>
            <a:t>Türk Dili ve Edebiyatı- Sosyal Bilimler 1 testi ağırlığı	%50</a:t>
          </a:r>
        </a:p>
        <a:p>
          <a:r>
            <a:rPr lang="tr-TR" dirty="0" smtClean="0"/>
            <a:t>Matematik testi ağırlığı				%50</a:t>
          </a:r>
          <a:endParaRPr lang="tr-TR" dirty="0"/>
        </a:p>
      </dgm:t>
    </dgm:pt>
    <dgm:pt modelId="{A0FF686E-F6D8-461A-BB7C-03EEBA241E74}" type="parTrans" cxnId="{D8A62B18-C854-4EBA-98C6-357E2453D7F9}">
      <dgm:prSet/>
      <dgm:spPr/>
      <dgm:t>
        <a:bodyPr/>
        <a:lstStyle/>
        <a:p>
          <a:endParaRPr lang="tr-TR"/>
        </a:p>
      </dgm:t>
    </dgm:pt>
    <dgm:pt modelId="{27DD3474-D0CA-48CF-AD70-AF18B2B36CC1}" type="sibTrans" cxnId="{D8A62B18-C854-4EBA-98C6-357E2453D7F9}">
      <dgm:prSet/>
      <dgm:spPr/>
      <dgm:t>
        <a:bodyPr/>
        <a:lstStyle/>
        <a:p>
          <a:endParaRPr lang="tr-TR"/>
        </a:p>
      </dgm:t>
    </dgm:pt>
    <dgm:pt modelId="{B4AABF64-B18A-4BD8-A6B9-8D841B5A3ECC}">
      <dgm:prSet phldrT="[Metin]"/>
      <dgm:spPr/>
      <dgm:t>
        <a:bodyPr/>
        <a:lstStyle/>
        <a:p>
          <a:r>
            <a:rPr lang="tr-TR" b="1" u="sng" dirty="0" smtClean="0"/>
            <a:t>SAYISAL PUAN</a:t>
          </a:r>
          <a:r>
            <a:rPr lang="tr-TR" b="1" u="none" dirty="0" smtClean="0"/>
            <a:t>            </a:t>
          </a:r>
          <a:r>
            <a:rPr lang="tr-TR" u="none" dirty="0" smtClean="0"/>
            <a:t>[TYT</a:t>
          </a:r>
          <a:r>
            <a:rPr lang="tr-TR" dirty="0" smtClean="0"/>
            <a:t> %40] + [Sayısal Test %60]</a:t>
          </a:r>
        </a:p>
        <a:p>
          <a:r>
            <a:rPr lang="tr-TR" dirty="0" smtClean="0"/>
            <a:t>Matematik testi ağırlığı				%50</a:t>
          </a:r>
        </a:p>
        <a:p>
          <a:r>
            <a:rPr lang="tr-TR" dirty="0" smtClean="0"/>
            <a:t>Fen Bilimleri testi ağırlığı				%50</a:t>
          </a:r>
          <a:endParaRPr lang="tr-TR" dirty="0"/>
        </a:p>
      </dgm:t>
    </dgm:pt>
    <dgm:pt modelId="{F142004A-249C-4C95-9047-B24B5C950EB3}" type="parTrans" cxnId="{6EC75105-6ECA-4C00-B007-0DBA15CEE6F6}">
      <dgm:prSet/>
      <dgm:spPr/>
      <dgm:t>
        <a:bodyPr/>
        <a:lstStyle/>
        <a:p>
          <a:endParaRPr lang="tr-TR"/>
        </a:p>
      </dgm:t>
    </dgm:pt>
    <dgm:pt modelId="{D4BFC156-69FA-45BC-84F7-5E6418A66EA2}" type="sibTrans" cxnId="{6EC75105-6ECA-4C00-B007-0DBA15CEE6F6}">
      <dgm:prSet/>
      <dgm:spPr/>
      <dgm:t>
        <a:bodyPr/>
        <a:lstStyle/>
        <a:p>
          <a:endParaRPr lang="tr-TR"/>
        </a:p>
      </dgm:t>
    </dgm:pt>
    <dgm:pt modelId="{E4D02610-8A7C-4D55-98E8-0002A0B681BF}">
      <dgm:prSet phldrT="[Metin]"/>
      <dgm:spPr/>
      <dgm:t>
        <a:bodyPr/>
        <a:lstStyle/>
        <a:p>
          <a:r>
            <a:rPr lang="tr-TR" b="1" u="sng" dirty="0" smtClean="0"/>
            <a:t>SÖZEL PUAN</a:t>
          </a:r>
          <a:r>
            <a:rPr lang="tr-TR" b="1" u="none" dirty="0" smtClean="0"/>
            <a:t>               </a:t>
          </a:r>
          <a:r>
            <a:rPr lang="tr-TR" u="none" dirty="0" smtClean="0"/>
            <a:t>[TYT</a:t>
          </a:r>
          <a:r>
            <a:rPr lang="tr-TR" dirty="0" smtClean="0"/>
            <a:t> %40] + [Sözel Test %60]</a:t>
          </a:r>
        </a:p>
        <a:p>
          <a:r>
            <a:rPr lang="tr-TR" dirty="0" smtClean="0"/>
            <a:t>Türk Dili ve Edebiyatı – Sosyal Bilimler 1 testi ağırlığı %50</a:t>
          </a:r>
        </a:p>
        <a:p>
          <a:r>
            <a:rPr lang="tr-TR" dirty="0" smtClean="0"/>
            <a:t>Sosyal Bilimler 2 testi ağırlığı            		%50           	</a:t>
          </a:r>
        </a:p>
      </dgm:t>
    </dgm:pt>
    <dgm:pt modelId="{0CBA99D7-9420-41DF-A56D-2A9017768BFD}" type="parTrans" cxnId="{A2C3D31C-EAF8-4515-94EE-C49874CA6BA5}">
      <dgm:prSet/>
      <dgm:spPr/>
      <dgm:t>
        <a:bodyPr/>
        <a:lstStyle/>
        <a:p>
          <a:endParaRPr lang="tr-TR"/>
        </a:p>
      </dgm:t>
    </dgm:pt>
    <dgm:pt modelId="{4EC880B3-00C5-4337-A7B6-134C508E1328}" type="sibTrans" cxnId="{A2C3D31C-EAF8-4515-94EE-C49874CA6BA5}">
      <dgm:prSet/>
      <dgm:spPr/>
      <dgm:t>
        <a:bodyPr/>
        <a:lstStyle/>
        <a:p>
          <a:endParaRPr lang="tr-TR"/>
        </a:p>
      </dgm:t>
    </dgm:pt>
    <dgm:pt modelId="{9253F2B1-FDB4-4A81-835A-818A49BF1F33}">
      <dgm:prSet/>
      <dgm:spPr/>
      <dgm:t>
        <a:bodyPr/>
        <a:lstStyle/>
        <a:p>
          <a:r>
            <a:rPr lang="tr-TR" b="1" u="sng" dirty="0" smtClean="0"/>
            <a:t>DİL PUANI</a:t>
          </a:r>
          <a:r>
            <a:rPr lang="tr-TR" b="1" u="none" dirty="0" smtClean="0"/>
            <a:t>                    </a:t>
          </a:r>
          <a:r>
            <a:rPr lang="tr-TR" u="none" dirty="0" smtClean="0"/>
            <a:t>[TYT</a:t>
          </a:r>
          <a:r>
            <a:rPr lang="tr-TR" dirty="0" smtClean="0"/>
            <a:t> %40] + [Yabancı Dil Testi %60]</a:t>
          </a:r>
          <a:endParaRPr lang="tr-TR" dirty="0"/>
        </a:p>
      </dgm:t>
    </dgm:pt>
    <dgm:pt modelId="{CFAD4A7A-E8F9-4D0F-84F9-9976274D682A}" type="parTrans" cxnId="{3D93FF0D-E0CF-457E-AD19-09CDE53426EF}">
      <dgm:prSet/>
      <dgm:spPr/>
      <dgm:t>
        <a:bodyPr/>
        <a:lstStyle/>
        <a:p>
          <a:endParaRPr lang="tr-TR"/>
        </a:p>
      </dgm:t>
    </dgm:pt>
    <dgm:pt modelId="{3A68D65D-7845-4857-A996-D9493E8BEC01}" type="sibTrans" cxnId="{3D93FF0D-E0CF-457E-AD19-09CDE53426EF}">
      <dgm:prSet/>
      <dgm:spPr/>
      <dgm:t>
        <a:bodyPr/>
        <a:lstStyle/>
        <a:p>
          <a:endParaRPr lang="tr-TR"/>
        </a:p>
      </dgm:t>
    </dgm:pt>
    <dgm:pt modelId="{CBDC18FE-C2E2-4FF3-AAC0-D8CE4A0C8A0E}" type="pres">
      <dgm:prSet presAssocID="{74232F6C-B251-4FF7-8D1C-87491EF1E8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4525BDE-1C55-432C-B1BF-FDF5561D0B53}" type="pres">
      <dgm:prSet presAssocID="{A0672094-D862-4762-8137-AFF53608861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B0281B-BEC5-40C1-8718-E238F4D5A799}" type="pres">
      <dgm:prSet presAssocID="{27DD3474-D0CA-48CF-AD70-AF18B2B36CC1}" presName="spacer" presStyleCnt="0"/>
      <dgm:spPr/>
    </dgm:pt>
    <dgm:pt modelId="{56E9E5DF-FA68-49EC-A456-C34D757188C0}" type="pres">
      <dgm:prSet presAssocID="{B4AABF64-B18A-4BD8-A6B9-8D841B5A3EC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FF4949-D216-48B5-8065-B6D87FCD5612}" type="pres">
      <dgm:prSet presAssocID="{D4BFC156-69FA-45BC-84F7-5E6418A66EA2}" presName="spacer" presStyleCnt="0"/>
      <dgm:spPr/>
    </dgm:pt>
    <dgm:pt modelId="{93D349C6-9A9A-41BF-8FB5-6F207B166A43}" type="pres">
      <dgm:prSet presAssocID="{E4D02610-8A7C-4D55-98E8-0002A0B681B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C75051-2486-4615-A752-0C07FC7A013C}" type="pres">
      <dgm:prSet presAssocID="{4EC880B3-00C5-4337-A7B6-134C508E1328}" presName="spacer" presStyleCnt="0"/>
      <dgm:spPr/>
    </dgm:pt>
    <dgm:pt modelId="{3CACC283-7CF7-4EE0-B70B-8B2D8487E289}" type="pres">
      <dgm:prSet presAssocID="{9253F2B1-FDB4-4A81-835A-818A49BF1F33}" presName="parentText" presStyleLbl="node1" presStyleIdx="3" presStyleCnt="4" custLinFactNeighborX="-9" custLinFactNeighborY="-573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8A62B18-C854-4EBA-98C6-357E2453D7F9}" srcId="{74232F6C-B251-4FF7-8D1C-87491EF1E8D2}" destId="{A0672094-D862-4762-8137-AFF536088612}" srcOrd="0" destOrd="0" parTransId="{A0FF686E-F6D8-461A-BB7C-03EEBA241E74}" sibTransId="{27DD3474-D0CA-48CF-AD70-AF18B2B36CC1}"/>
    <dgm:cxn modelId="{A2C3D31C-EAF8-4515-94EE-C49874CA6BA5}" srcId="{74232F6C-B251-4FF7-8D1C-87491EF1E8D2}" destId="{E4D02610-8A7C-4D55-98E8-0002A0B681BF}" srcOrd="2" destOrd="0" parTransId="{0CBA99D7-9420-41DF-A56D-2A9017768BFD}" sibTransId="{4EC880B3-00C5-4337-A7B6-134C508E1328}"/>
    <dgm:cxn modelId="{A0D177EC-0D2B-4E9A-98F2-BAFB743A3627}" type="presOf" srcId="{A0672094-D862-4762-8137-AFF536088612}" destId="{44525BDE-1C55-432C-B1BF-FDF5561D0B53}" srcOrd="0" destOrd="0" presId="urn:microsoft.com/office/officeart/2005/8/layout/vList2"/>
    <dgm:cxn modelId="{C4B121A3-B519-4F9B-94BD-C47110002E6F}" type="presOf" srcId="{74232F6C-B251-4FF7-8D1C-87491EF1E8D2}" destId="{CBDC18FE-C2E2-4FF3-AAC0-D8CE4A0C8A0E}" srcOrd="0" destOrd="0" presId="urn:microsoft.com/office/officeart/2005/8/layout/vList2"/>
    <dgm:cxn modelId="{6EC75105-6ECA-4C00-B007-0DBA15CEE6F6}" srcId="{74232F6C-B251-4FF7-8D1C-87491EF1E8D2}" destId="{B4AABF64-B18A-4BD8-A6B9-8D841B5A3ECC}" srcOrd="1" destOrd="0" parTransId="{F142004A-249C-4C95-9047-B24B5C950EB3}" sibTransId="{D4BFC156-69FA-45BC-84F7-5E6418A66EA2}"/>
    <dgm:cxn modelId="{049735D1-1C1E-4373-91DC-C09FA23E9F23}" type="presOf" srcId="{9253F2B1-FDB4-4A81-835A-818A49BF1F33}" destId="{3CACC283-7CF7-4EE0-B70B-8B2D8487E289}" srcOrd="0" destOrd="0" presId="urn:microsoft.com/office/officeart/2005/8/layout/vList2"/>
    <dgm:cxn modelId="{F9DDBAE1-4760-48B4-8797-04D30E786A9D}" type="presOf" srcId="{E4D02610-8A7C-4D55-98E8-0002A0B681BF}" destId="{93D349C6-9A9A-41BF-8FB5-6F207B166A43}" srcOrd="0" destOrd="0" presId="urn:microsoft.com/office/officeart/2005/8/layout/vList2"/>
    <dgm:cxn modelId="{79BEC60F-A27C-463F-8970-45E042C3FC44}" type="presOf" srcId="{B4AABF64-B18A-4BD8-A6B9-8D841B5A3ECC}" destId="{56E9E5DF-FA68-49EC-A456-C34D757188C0}" srcOrd="0" destOrd="0" presId="urn:microsoft.com/office/officeart/2005/8/layout/vList2"/>
    <dgm:cxn modelId="{3D93FF0D-E0CF-457E-AD19-09CDE53426EF}" srcId="{74232F6C-B251-4FF7-8D1C-87491EF1E8D2}" destId="{9253F2B1-FDB4-4A81-835A-818A49BF1F33}" srcOrd="3" destOrd="0" parTransId="{CFAD4A7A-E8F9-4D0F-84F9-9976274D682A}" sibTransId="{3A68D65D-7845-4857-A996-D9493E8BEC01}"/>
    <dgm:cxn modelId="{2C5BA32E-8C70-4FE8-B044-A10309733768}" type="presParOf" srcId="{CBDC18FE-C2E2-4FF3-AAC0-D8CE4A0C8A0E}" destId="{44525BDE-1C55-432C-B1BF-FDF5561D0B53}" srcOrd="0" destOrd="0" presId="urn:microsoft.com/office/officeart/2005/8/layout/vList2"/>
    <dgm:cxn modelId="{17832C84-8591-43BC-8B96-CCD317796DB1}" type="presParOf" srcId="{CBDC18FE-C2E2-4FF3-AAC0-D8CE4A0C8A0E}" destId="{69B0281B-BEC5-40C1-8718-E238F4D5A799}" srcOrd="1" destOrd="0" presId="urn:microsoft.com/office/officeart/2005/8/layout/vList2"/>
    <dgm:cxn modelId="{35F8C576-C804-4841-8789-5B36EB37ACAA}" type="presParOf" srcId="{CBDC18FE-C2E2-4FF3-AAC0-D8CE4A0C8A0E}" destId="{56E9E5DF-FA68-49EC-A456-C34D757188C0}" srcOrd="2" destOrd="0" presId="urn:microsoft.com/office/officeart/2005/8/layout/vList2"/>
    <dgm:cxn modelId="{480B5BF6-C60A-479A-8AFC-E6817BCEBD69}" type="presParOf" srcId="{CBDC18FE-C2E2-4FF3-AAC0-D8CE4A0C8A0E}" destId="{5EFF4949-D216-48B5-8065-B6D87FCD5612}" srcOrd="3" destOrd="0" presId="urn:microsoft.com/office/officeart/2005/8/layout/vList2"/>
    <dgm:cxn modelId="{88383AD2-BF4F-4738-89AC-BC496BE12338}" type="presParOf" srcId="{CBDC18FE-C2E2-4FF3-AAC0-D8CE4A0C8A0E}" destId="{93D349C6-9A9A-41BF-8FB5-6F207B166A43}" srcOrd="4" destOrd="0" presId="urn:microsoft.com/office/officeart/2005/8/layout/vList2"/>
    <dgm:cxn modelId="{E6103CB6-FFAF-4900-9EC9-F3F5699C7793}" type="presParOf" srcId="{CBDC18FE-C2E2-4FF3-AAC0-D8CE4A0C8A0E}" destId="{D1C75051-2486-4615-A752-0C07FC7A013C}" srcOrd="5" destOrd="0" presId="urn:microsoft.com/office/officeart/2005/8/layout/vList2"/>
    <dgm:cxn modelId="{ED3AB31D-8648-4AC3-B0BC-C9BCABC03862}" type="presParOf" srcId="{CBDC18FE-C2E2-4FF3-AAC0-D8CE4A0C8A0E}" destId="{3CACC283-7CF7-4EE0-B70B-8B2D8487E2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FC6D67-91ED-46FA-80AC-1E702BD2D944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29429DE8-840E-4E7C-B78B-0003CF606D77}">
      <dgm:prSet phldrT="[Metin]"/>
      <dgm:spPr/>
      <dgm:t>
        <a:bodyPr/>
        <a:lstStyle/>
        <a:p>
          <a:r>
            <a:rPr lang="tr-TR" dirty="0" smtClean="0"/>
            <a:t>DİPLOMA NOTU</a:t>
          </a:r>
          <a:endParaRPr lang="tr-TR" dirty="0"/>
        </a:p>
      </dgm:t>
    </dgm:pt>
    <dgm:pt modelId="{8D4466C7-83C0-4335-BF8D-4FF71BE14787}" type="parTrans" cxnId="{ABE3C150-7E2D-4701-9580-F8DE22142E04}">
      <dgm:prSet/>
      <dgm:spPr/>
      <dgm:t>
        <a:bodyPr/>
        <a:lstStyle/>
        <a:p>
          <a:endParaRPr lang="tr-TR"/>
        </a:p>
      </dgm:t>
    </dgm:pt>
    <dgm:pt modelId="{03BDE385-19CC-4C9B-9004-1AA4CEC3B25A}" type="sibTrans" cxnId="{ABE3C150-7E2D-4701-9580-F8DE22142E04}">
      <dgm:prSet/>
      <dgm:spPr/>
      <dgm:t>
        <a:bodyPr/>
        <a:lstStyle/>
        <a:p>
          <a:endParaRPr lang="tr-TR"/>
        </a:p>
      </dgm:t>
    </dgm:pt>
    <dgm:pt modelId="{E024D01D-E5E9-4B5E-817E-8B5E26CF1F89}">
      <dgm:prSet phldrT="[Metin]"/>
      <dgm:spPr/>
      <dgm:t>
        <a:bodyPr/>
        <a:lstStyle/>
        <a:p>
          <a:r>
            <a:rPr lang="tr-TR" dirty="0" smtClean="0"/>
            <a:t>OBP (Ortaöğretim Başarı Puanı)</a:t>
          </a:r>
          <a:endParaRPr lang="tr-TR" dirty="0"/>
        </a:p>
      </dgm:t>
    </dgm:pt>
    <dgm:pt modelId="{2376B1A3-A84C-4319-93AD-23B90DC65B17}" type="parTrans" cxnId="{8FF16655-6A23-4954-8BD6-8CAD3A97BBFC}">
      <dgm:prSet/>
      <dgm:spPr/>
      <dgm:t>
        <a:bodyPr/>
        <a:lstStyle/>
        <a:p>
          <a:endParaRPr lang="tr-TR"/>
        </a:p>
      </dgm:t>
    </dgm:pt>
    <dgm:pt modelId="{31EFD2AB-4E29-4A17-9E95-C756E0145501}" type="sibTrans" cxnId="{8FF16655-6A23-4954-8BD6-8CAD3A97BBFC}">
      <dgm:prSet/>
      <dgm:spPr/>
      <dgm:t>
        <a:bodyPr/>
        <a:lstStyle/>
        <a:p>
          <a:endParaRPr lang="tr-TR"/>
        </a:p>
      </dgm:t>
    </dgm:pt>
    <dgm:pt modelId="{5AE915FB-B102-4B8E-9AA5-E22475CD5B41}">
      <dgm:prSet phldrT="[Metin]"/>
      <dgm:spPr/>
      <dgm:t>
        <a:bodyPr/>
        <a:lstStyle/>
        <a:p>
          <a:r>
            <a:rPr lang="tr-TR" dirty="0" smtClean="0"/>
            <a:t>AOBP</a:t>
          </a:r>
          <a:endParaRPr lang="tr-TR" dirty="0"/>
        </a:p>
      </dgm:t>
    </dgm:pt>
    <dgm:pt modelId="{C1C44490-C2A3-4A2E-A0B0-6CB87EF1BCA8}" type="parTrans" cxnId="{C40A3E39-294B-4F09-9C73-33489B065BC6}">
      <dgm:prSet/>
      <dgm:spPr/>
      <dgm:t>
        <a:bodyPr/>
        <a:lstStyle/>
        <a:p>
          <a:endParaRPr lang="tr-TR"/>
        </a:p>
      </dgm:t>
    </dgm:pt>
    <dgm:pt modelId="{BA0B893C-D615-4E65-88F0-3EF82D6CF90C}" type="sibTrans" cxnId="{C40A3E39-294B-4F09-9C73-33489B065BC6}">
      <dgm:prSet/>
      <dgm:spPr/>
      <dgm:t>
        <a:bodyPr/>
        <a:lstStyle/>
        <a:p>
          <a:endParaRPr lang="tr-TR"/>
        </a:p>
      </dgm:t>
    </dgm:pt>
    <dgm:pt modelId="{D67B67C2-C9DD-4F98-9991-6434F547EDA2}">
      <dgm:prSet/>
      <dgm:spPr/>
      <dgm:t>
        <a:bodyPr/>
        <a:lstStyle/>
        <a:p>
          <a:r>
            <a:rPr lang="tr-TR" smtClean="0"/>
            <a:t>En Düşük 50;     En Yüksek100</a:t>
          </a:r>
          <a:endParaRPr lang="tr-TR" dirty="0"/>
        </a:p>
      </dgm:t>
    </dgm:pt>
    <dgm:pt modelId="{FEB9E341-21DE-462B-983C-82121F80A97A}" type="parTrans" cxnId="{083DDFCC-8F87-4846-A7D5-0DE0F45AB759}">
      <dgm:prSet/>
      <dgm:spPr/>
      <dgm:t>
        <a:bodyPr/>
        <a:lstStyle/>
        <a:p>
          <a:endParaRPr lang="tr-TR"/>
        </a:p>
      </dgm:t>
    </dgm:pt>
    <dgm:pt modelId="{9F15C772-C3C7-4C2B-8528-41A0E2B52060}" type="sibTrans" cxnId="{083DDFCC-8F87-4846-A7D5-0DE0F45AB759}">
      <dgm:prSet/>
      <dgm:spPr/>
      <dgm:t>
        <a:bodyPr/>
        <a:lstStyle/>
        <a:p>
          <a:endParaRPr lang="tr-TR"/>
        </a:p>
      </dgm:t>
    </dgm:pt>
    <dgm:pt modelId="{32C8E258-165A-4466-AC4E-67907DC3D5A0}">
      <dgm:prSet/>
      <dgm:spPr/>
      <dgm:t>
        <a:bodyPr/>
        <a:lstStyle/>
        <a:p>
          <a:r>
            <a:rPr lang="tr-TR" smtClean="0"/>
            <a:t>Diploma notunun  5  ile çarpılması </a:t>
          </a:r>
          <a:endParaRPr lang="tr-TR" dirty="0"/>
        </a:p>
      </dgm:t>
    </dgm:pt>
    <dgm:pt modelId="{85CB38EF-86CD-400B-8382-E49F78FC0B75}" type="parTrans" cxnId="{5B038680-6AFE-4137-A168-361D0C14B7F3}">
      <dgm:prSet/>
      <dgm:spPr/>
      <dgm:t>
        <a:bodyPr/>
        <a:lstStyle/>
        <a:p>
          <a:endParaRPr lang="tr-TR"/>
        </a:p>
      </dgm:t>
    </dgm:pt>
    <dgm:pt modelId="{479A7DFC-60F8-462B-A88B-C577E3C7C43D}" type="sibTrans" cxnId="{5B038680-6AFE-4137-A168-361D0C14B7F3}">
      <dgm:prSet/>
      <dgm:spPr/>
      <dgm:t>
        <a:bodyPr/>
        <a:lstStyle/>
        <a:p>
          <a:endParaRPr lang="tr-TR"/>
        </a:p>
      </dgm:t>
    </dgm:pt>
    <dgm:pt modelId="{B83B9E0E-1181-4B79-BCB3-CB1C4E0DAD31}">
      <dgm:prSet/>
      <dgm:spPr/>
      <dgm:t>
        <a:bodyPr/>
        <a:lstStyle/>
        <a:p>
          <a:r>
            <a:rPr lang="tr-TR" dirty="0" smtClean="0"/>
            <a:t>50*5= 250 (En düşük)    100*5=500 (En yüksek</a:t>
          </a:r>
          <a:endParaRPr lang="tr-TR" dirty="0"/>
        </a:p>
      </dgm:t>
    </dgm:pt>
    <dgm:pt modelId="{518526DF-CFD6-4563-A200-43B09B5B4ED7}" type="parTrans" cxnId="{D19C5B50-0FE3-4C00-99B7-5C8335D6C053}">
      <dgm:prSet/>
      <dgm:spPr/>
      <dgm:t>
        <a:bodyPr/>
        <a:lstStyle/>
        <a:p>
          <a:endParaRPr lang="tr-TR"/>
        </a:p>
      </dgm:t>
    </dgm:pt>
    <dgm:pt modelId="{302AEE41-614D-496E-915C-11D8AB5ED596}" type="sibTrans" cxnId="{D19C5B50-0FE3-4C00-99B7-5C8335D6C053}">
      <dgm:prSet/>
      <dgm:spPr/>
      <dgm:t>
        <a:bodyPr/>
        <a:lstStyle/>
        <a:p>
          <a:endParaRPr lang="tr-TR"/>
        </a:p>
      </dgm:t>
    </dgm:pt>
    <dgm:pt modelId="{BA76E012-6FD7-4D0D-B843-CD2A339D88B5}">
      <dgm:prSet/>
      <dgm:spPr/>
      <dgm:t>
        <a:bodyPr/>
        <a:lstStyle/>
        <a:p>
          <a:r>
            <a:rPr lang="tr-TR" dirty="0" smtClean="0"/>
            <a:t>OBP nin2 yıllık alan içi bölümlerinde 0,18 ;  4 yıllık bölümlerde 0,12 ile çarpılmasıyla oluşan puan</a:t>
          </a:r>
          <a:endParaRPr lang="tr-TR" dirty="0"/>
        </a:p>
      </dgm:t>
    </dgm:pt>
    <dgm:pt modelId="{5CC7308F-BD19-4D05-A3C4-F98B15FDC07F}" type="parTrans" cxnId="{BFF1683B-1B3C-4439-B1D6-DBA7A0D0E014}">
      <dgm:prSet/>
      <dgm:spPr/>
      <dgm:t>
        <a:bodyPr/>
        <a:lstStyle/>
        <a:p>
          <a:endParaRPr lang="tr-TR"/>
        </a:p>
      </dgm:t>
    </dgm:pt>
    <dgm:pt modelId="{3C2BBCE9-20A7-4FDE-83F6-97A084005AEE}" type="sibTrans" cxnId="{BFF1683B-1B3C-4439-B1D6-DBA7A0D0E014}">
      <dgm:prSet/>
      <dgm:spPr/>
      <dgm:t>
        <a:bodyPr/>
        <a:lstStyle/>
        <a:p>
          <a:endParaRPr lang="tr-TR"/>
        </a:p>
      </dgm:t>
    </dgm:pt>
    <dgm:pt modelId="{D5E2027A-B47B-47E5-B07E-D2F24550380A}" type="pres">
      <dgm:prSet presAssocID="{03FC6D67-91ED-46FA-80AC-1E702BD2D9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4198135-F324-42BB-AF5E-02B619AD9867}" type="pres">
      <dgm:prSet presAssocID="{29429DE8-840E-4E7C-B78B-0003CF606D77}" presName="parentLin" presStyleCnt="0"/>
      <dgm:spPr/>
    </dgm:pt>
    <dgm:pt modelId="{2D427247-EA80-44B6-B7EE-15F33A0ABC24}" type="pres">
      <dgm:prSet presAssocID="{29429DE8-840E-4E7C-B78B-0003CF606D77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2AF7918A-33D1-41F7-9075-8291E225843E}" type="pres">
      <dgm:prSet presAssocID="{29429DE8-840E-4E7C-B78B-0003CF606D7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1A8503-450A-4F41-B39F-E3485F4A963C}" type="pres">
      <dgm:prSet presAssocID="{29429DE8-840E-4E7C-B78B-0003CF606D77}" presName="negativeSpace" presStyleCnt="0"/>
      <dgm:spPr/>
    </dgm:pt>
    <dgm:pt modelId="{ACAD32C6-C7F9-4832-AC6A-485FBF8B2A48}" type="pres">
      <dgm:prSet presAssocID="{29429DE8-840E-4E7C-B78B-0003CF606D77}" presName="childText" presStyleLbl="conFgAcc1" presStyleIdx="0" presStyleCnt="3" custLinFactNeighborX="-7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FE4FBB-A5AA-483E-AD2F-A304482AAC5F}" type="pres">
      <dgm:prSet presAssocID="{03BDE385-19CC-4C9B-9004-1AA4CEC3B25A}" presName="spaceBetweenRectangles" presStyleCnt="0"/>
      <dgm:spPr/>
    </dgm:pt>
    <dgm:pt modelId="{02FAB55D-2439-4DB8-BFF3-B44CD9046D44}" type="pres">
      <dgm:prSet presAssocID="{E024D01D-E5E9-4B5E-817E-8B5E26CF1F89}" presName="parentLin" presStyleCnt="0"/>
      <dgm:spPr/>
    </dgm:pt>
    <dgm:pt modelId="{AF0585DE-2806-4C33-ACB5-47B47507BF6C}" type="pres">
      <dgm:prSet presAssocID="{E024D01D-E5E9-4B5E-817E-8B5E26CF1F89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41CC102E-FC84-4D23-B9B7-AE63038B7CB0}" type="pres">
      <dgm:prSet presAssocID="{E024D01D-E5E9-4B5E-817E-8B5E26CF1F8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2B21BC-38F9-420F-AA6E-CC95B54DF5C3}" type="pres">
      <dgm:prSet presAssocID="{E024D01D-E5E9-4B5E-817E-8B5E26CF1F89}" presName="negativeSpace" presStyleCnt="0"/>
      <dgm:spPr/>
    </dgm:pt>
    <dgm:pt modelId="{B42C769A-3333-4906-B47E-83A6CF2F206B}" type="pres">
      <dgm:prSet presAssocID="{E024D01D-E5E9-4B5E-817E-8B5E26CF1F89}" presName="childText" presStyleLbl="conFgAcc1" presStyleIdx="1" presStyleCnt="3" custLinFactNeighborX="-7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22F38C-6D92-4CBB-8E5F-30DA380BB800}" type="pres">
      <dgm:prSet presAssocID="{31EFD2AB-4E29-4A17-9E95-C756E0145501}" presName="spaceBetweenRectangles" presStyleCnt="0"/>
      <dgm:spPr/>
    </dgm:pt>
    <dgm:pt modelId="{5D62C750-2FC1-4922-8F09-AD3E1F38C3A2}" type="pres">
      <dgm:prSet presAssocID="{5AE915FB-B102-4B8E-9AA5-E22475CD5B41}" presName="parentLin" presStyleCnt="0"/>
      <dgm:spPr/>
    </dgm:pt>
    <dgm:pt modelId="{FB066C8B-9139-4E39-B5E3-5480A2AE73ED}" type="pres">
      <dgm:prSet presAssocID="{5AE915FB-B102-4B8E-9AA5-E22475CD5B41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036E930A-E22F-481D-A6EB-E229FAF0FFC4}" type="pres">
      <dgm:prSet presAssocID="{5AE915FB-B102-4B8E-9AA5-E22475CD5B4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FB424A-3316-4769-9386-9BC5422D1477}" type="pres">
      <dgm:prSet presAssocID="{5AE915FB-B102-4B8E-9AA5-E22475CD5B41}" presName="negativeSpace" presStyleCnt="0"/>
      <dgm:spPr/>
    </dgm:pt>
    <dgm:pt modelId="{FBE12E44-3DDA-4407-A278-FEFCFEA33330}" type="pres">
      <dgm:prSet presAssocID="{5AE915FB-B102-4B8E-9AA5-E22475CD5B41}" presName="childText" presStyleLbl="conFgAcc1" presStyleIdx="2" presStyleCnt="3" custLinFactNeighborX="-7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6C37070-FB6E-42F9-8AF1-607768EC4D37}" type="presOf" srcId="{32C8E258-165A-4466-AC4E-67907DC3D5A0}" destId="{B42C769A-3333-4906-B47E-83A6CF2F206B}" srcOrd="0" destOrd="0" presId="urn:microsoft.com/office/officeart/2005/8/layout/list1"/>
    <dgm:cxn modelId="{6444CC64-5D9F-4F62-9765-0CE765F39150}" type="presOf" srcId="{D67B67C2-C9DD-4F98-9991-6434F547EDA2}" destId="{ACAD32C6-C7F9-4832-AC6A-485FBF8B2A48}" srcOrd="0" destOrd="0" presId="urn:microsoft.com/office/officeart/2005/8/layout/list1"/>
    <dgm:cxn modelId="{BFF1683B-1B3C-4439-B1D6-DBA7A0D0E014}" srcId="{5AE915FB-B102-4B8E-9AA5-E22475CD5B41}" destId="{BA76E012-6FD7-4D0D-B843-CD2A339D88B5}" srcOrd="0" destOrd="0" parTransId="{5CC7308F-BD19-4D05-A3C4-F98B15FDC07F}" sibTransId="{3C2BBCE9-20A7-4FDE-83F6-97A084005AEE}"/>
    <dgm:cxn modelId="{D19C5B50-0FE3-4C00-99B7-5C8335D6C053}" srcId="{E024D01D-E5E9-4B5E-817E-8B5E26CF1F89}" destId="{B83B9E0E-1181-4B79-BCB3-CB1C4E0DAD31}" srcOrd="1" destOrd="0" parTransId="{518526DF-CFD6-4563-A200-43B09B5B4ED7}" sibTransId="{302AEE41-614D-496E-915C-11D8AB5ED596}"/>
    <dgm:cxn modelId="{083DDFCC-8F87-4846-A7D5-0DE0F45AB759}" srcId="{29429DE8-840E-4E7C-B78B-0003CF606D77}" destId="{D67B67C2-C9DD-4F98-9991-6434F547EDA2}" srcOrd="0" destOrd="0" parTransId="{FEB9E341-21DE-462B-983C-82121F80A97A}" sibTransId="{9F15C772-C3C7-4C2B-8528-41A0E2B52060}"/>
    <dgm:cxn modelId="{B6B904F9-B876-402C-B8B1-AB306E15B1EF}" type="presOf" srcId="{E024D01D-E5E9-4B5E-817E-8B5E26CF1F89}" destId="{AF0585DE-2806-4C33-ACB5-47B47507BF6C}" srcOrd="0" destOrd="0" presId="urn:microsoft.com/office/officeart/2005/8/layout/list1"/>
    <dgm:cxn modelId="{C40A3E39-294B-4F09-9C73-33489B065BC6}" srcId="{03FC6D67-91ED-46FA-80AC-1E702BD2D944}" destId="{5AE915FB-B102-4B8E-9AA5-E22475CD5B41}" srcOrd="2" destOrd="0" parTransId="{C1C44490-C2A3-4A2E-A0B0-6CB87EF1BCA8}" sibTransId="{BA0B893C-D615-4E65-88F0-3EF82D6CF90C}"/>
    <dgm:cxn modelId="{ABE3C150-7E2D-4701-9580-F8DE22142E04}" srcId="{03FC6D67-91ED-46FA-80AC-1E702BD2D944}" destId="{29429DE8-840E-4E7C-B78B-0003CF606D77}" srcOrd="0" destOrd="0" parTransId="{8D4466C7-83C0-4335-BF8D-4FF71BE14787}" sibTransId="{03BDE385-19CC-4C9B-9004-1AA4CEC3B25A}"/>
    <dgm:cxn modelId="{C0A70768-A135-469E-B308-E6655E1FD54B}" type="presOf" srcId="{E024D01D-E5E9-4B5E-817E-8B5E26CF1F89}" destId="{41CC102E-FC84-4D23-B9B7-AE63038B7CB0}" srcOrd="1" destOrd="0" presId="urn:microsoft.com/office/officeart/2005/8/layout/list1"/>
    <dgm:cxn modelId="{4D47E496-9D88-4305-A698-27AFA5F1F711}" type="presOf" srcId="{29429DE8-840E-4E7C-B78B-0003CF606D77}" destId="{2AF7918A-33D1-41F7-9075-8291E225843E}" srcOrd="1" destOrd="0" presId="urn:microsoft.com/office/officeart/2005/8/layout/list1"/>
    <dgm:cxn modelId="{FD47F5F1-0F5B-46B4-8817-E72AA0322D9D}" type="presOf" srcId="{29429DE8-840E-4E7C-B78B-0003CF606D77}" destId="{2D427247-EA80-44B6-B7EE-15F33A0ABC24}" srcOrd="0" destOrd="0" presId="urn:microsoft.com/office/officeart/2005/8/layout/list1"/>
    <dgm:cxn modelId="{8FF16655-6A23-4954-8BD6-8CAD3A97BBFC}" srcId="{03FC6D67-91ED-46FA-80AC-1E702BD2D944}" destId="{E024D01D-E5E9-4B5E-817E-8B5E26CF1F89}" srcOrd="1" destOrd="0" parTransId="{2376B1A3-A84C-4319-93AD-23B90DC65B17}" sibTransId="{31EFD2AB-4E29-4A17-9E95-C756E0145501}"/>
    <dgm:cxn modelId="{7202863E-446A-4BB4-9FF5-E9F07CE50E66}" type="presOf" srcId="{03FC6D67-91ED-46FA-80AC-1E702BD2D944}" destId="{D5E2027A-B47B-47E5-B07E-D2F24550380A}" srcOrd="0" destOrd="0" presId="urn:microsoft.com/office/officeart/2005/8/layout/list1"/>
    <dgm:cxn modelId="{5B038680-6AFE-4137-A168-361D0C14B7F3}" srcId="{E024D01D-E5E9-4B5E-817E-8B5E26CF1F89}" destId="{32C8E258-165A-4466-AC4E-67907DC3D5A0}" srcOrd="0" destOrd="0" parTransId="{85CB38EF-86CD-400B-8382-E49F78FC0B75}" sibTransId="{479A7DFC-60F8-462B-A88B-C577E3C7C43D}"/>
    <dgm:cxn modelId="{6DCEB0A4-F36A-4F70-93A6-4AED23BE3B8E}" type="presOf" srcId="{5AE915FB-B102-4B8E-9AA5-E22475CD5B41}" destId="{FB066C8B-9139-4E39-B5E3-5480A2AE73ED}" srcOrd="0" destOrd="0" presId="urn:microsoft.com/office/officeart/2005/8/layout/list1"/>
    <dgm:cxn modelId="{147EC47A-8B5D-4775-9DEE-021886314AA6}" type="presOf" srcId="{5AE915FB-B102-4B8E-9AA5-E22475CD5B41}" destId="{036E930A-E22F-481D-A6EB-E229FAF0FFC4}" srcOrd="1" destOrd="0" presId="urn:microsoft.com/office/officeart/2005/8/layout/list1"/>
    <dgm:cxn modelId="{4919666A-8F9E-4224-92CD-F83A078856E4}" type="presOf" srcId="{BA76E012-6FD7-4D0D-B843-CD2A339D88B5}" destId="{FBE12E44-3DDA-4407-A278-FEFCFEA33330}" srcOrd="0" destOrd="0" presId="urn:microsoft.com/office/officeart/2005/8/layout/list1"/>
    <dgm:cxn modelId="{B372114F-A48D-4159-90D8-5B6EDDAE5AEF}" type="presOf" srcId="{B83B9E0E-1181-4B79-BCB3-CB1C4E0DAD31}" destId="{B42C769A-3333-4906-B47E-83A6CF2F206B}" srcOrd="0" destOrd="1" presId="urn:microsoft.com/office/officeart/2005/8/layout/list1"/>
    <dgm:cxn modelId="{346182DD-DFFE-4EBC-AA78-7EB16C76C26C}" type="presParOf" srcId="{D5E2027A-B47B-47E5-B07E-D2F24550380A}" destId="{74198135-F324-42BB-AF5E-02B619AD9867}" srcOrd="0" destOrd="0" presId="urn:microsoft.com/office/officeart/2005/8/layout/list1"/>
    <dgm:cxn modelId="{6F1A00A7-130C-4D88-BBE8-D13FD3FCF30A}" type="presParOf" srcId="{74198135-F324-42BB-AF5E-02B619AD9867}" destId="{2D427247-EA80-44B6-B7EE-15F33A0ABC24}" srcOrd="0" destOrd="0" presId="urn:microsoft.com/office/officeart/2005/8/layout/list1"/>
    <dgm:cxn modelId="{4AFDCE66-1DCC-492C-A911-51FBFC6E93B2}" type="presParOf" srcId="{74198135-F324-42BB-AF5E-02B619AD9867}" destId="{2AF7918A-33D1-41F7-9075-8291E225843E}" srcOrd="1" destOrd="0" presId="urn:microsoft.com/office/officeart/2005/8/layout/list1"/>
    <dgm:cxn modelId="{3B39A302-709F-4DA4-9AF6-4AC697851DB9}" type="presParOf" srcId="{D5E2027A-B47B-47E5-B07E-D2F24550380A}" destId="{B41A8503-450A-4F41-B39F-E3485F4A963C}" srcOrd="1" destOrd="0" presId="urn:microsoft.com/office/officeart/2005/8/layout/list1"/>
    <dgm:cxn modelId="{80C53D9B-21F9-49C5-BBE7-09A72AE89184}" type="presParOf" srcId="{D5E2027A-B47B-47E5-B07E-D2F24550380A}" destId="{ACAD32C6-C7F9-4832-AC6A-485FBF8B2A48}" srcOrd="2" destOrd="0" presId="urn:microsoft.com/office/officeart/2005/8/layout/list1"/>
    <dgm:cxn modelId="{34ABFC3D-3572-4DB6-9772-C4C495DB02D3}" type="presParOf" srcId="{D5E2027A-B47B-47E5-B07E-D2F24550380A}" destId="{50FE4FBB-A5AA-483E-AD2F-A304482AAC5F}" srcOrd="3" destOrd="0" presId="urn:microsoft.com/office/officeart/2005/8/layout/list1"/>
    <dgm:cxn modelId="{7B5F95B7-2C8D-4132-AC79-9D691C009CCD}" type="presParOf" srcId="{D5E2027A-B47B-47E5-B07E-D2F24550380A}" destId="{02FAB55D-2439-4DB8-BFF3-B44CD9046D44}" srcOrd="4" destOrd="0" presId="urn:microsoft.com/office/officeart/2005/8/layout/list1"/>
    <dgm:cxn modelId="{E1D011CF-294F-490A-8686-07910FBF1884}" type="presParOf" srcId="{02FAB55D-2439-4DB8-BFF3-B44CD9046D44}" destId="{AF0585DE-2806-4C33-ACB5-47B47507BF6C}" srcOrd="0" destOrd="0" presId="urn:microsoft.com/office/officeart/2005/8/layout/list1"/>
    <dgm:cxn modelId="{1F1C35F9-698C-4731-B645-B693A4A4BB65}" type="presParOf" srcId="{02FAB55D-2439-4DB8-BFF3-B44CD9046D44}" destId="{41CC102E-FC84-4D23-B9B7-AE63038B7CB0}" srcOrd="1" destOrd="0" presId="urn:microsoft.com/office/officeart/2005/8/layout/list1"/>
    <dgm:cxn modelId="{E03EB396-8A3A-433B-8B38-A2A9CDF7068C}" type="presParOf" srcId="{D5E2027A-B47B-47E5-B07E-D2F24550380A}" destId="{102B21BC-38F9-420F-AA6E-CC95B54DF5C3}" srcOrd="5" destOrd="0" presId="urn:microsoft.com/office/officeart/2005/8/layout/list1"/>
    <dgm:cxn modelId="{40F18B85-90DF-4584-95FC-23451D9740C0}" type="presParOf" srcId="{D5E2027A-B47B-47E5-B07E-D2F24550380A}" destId="{B42C769A-3333-4906-B47E-83A6CF2F206B}" srcOrd="6" destOrd="0" presId="urn:microsoft.com/office/officeart/2005/8/layout/list1"/>
    <dgm:cxn modelId="{15C79290-165E-43F4-B307-517BC468FD76}" type="presParOf" srcId="{D5E2027A-B47B-47E5-B07E-D2F24550380A}" destId="{8322F38C-6D92-4CBB-8E5F-30DA380BB800}" srcOrd="7" destOrd="0" presId="urn:microsoft.com/office/officeart/2005/8/layout/list1"/>
    <dgm:cxn modelId="{30A9C000-FD13-4036-9D38-31E7712A30B6}" type="presParOf" srcId="{D5E2027A-B47B-47E5-B07E-D2F24550380A}" destId="{5D62C750-2FC1-4922-8F09-AD3E1F38C3A2}" srcOrd="8" destOrd="0" presId="urn:microsoft.com/office/officeart/2005/8/layout/list1"/>
    <dgm:cxn modelId="{9DF17A63-A14D-41A8-979C-621D25FDAD06}" type="presParOf" srcId="{5D62C750-2FC1-4922-8F09-AD3E1F38C3A2}" destId="{FB066C8B-9139-4E39-B5E3-5480A2AE73ED}" srcOrd="0" destOrd="0" presId="urn:microsoft.com/office/officeart/2005/8/layout/list1"/>
    <dgm:cxn modelId="{F0D83755-83B4-43F4-B02B-1EE7BF85C671}" type="presParOf" srcId="{5D62C750-2FC1-4922-8F09-AD3E1F38C3A2}" destId="{036E930A-E22F-481D-A6EB-E229FAF0FFC4}" srcOrd="1" destOrd="0" presId="urn:microsoft.com/office/officeart/2005/8/layout/list1"/>
    <dgm:cxn modelId="{6CA811A9-6CB8-40E4-AAB3-BFB11BCDA55B}" type="presParOf" srcId="{D5E2027A-B47B-47E5-B07E-D2F24550380A}" destId="{ADFB424A-3316-4769-9386-9BC5422D1477}" srcOrd="9" destOrd="0" presId="urn:microsoft.com/office/officeart/2005/8/layout/list1"/>
    <dgm:cxn modelId="{C696AEBA-0954-4D84-A298-9CC1B9B9239C}" type="presParOf" srcId="{D5E2027A-B47B-47E5-B07E-D2F24550380A}" destId="{FBE12E44-3DDA-4407-A278-FEFCFEA333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62D156-3173-412A-964D-4C7186F9B9AD}">
      <dsp:nvSpPr>
        <dsp:cNvPr id="0" name=""/>
        <dsp:cNvSpPr/>
      </dsp:nvSpPr>
      <dsp:spPr>
        <a:xfrm>
          <a:off x="889634" y="4179"/>
          <a:ext cx="2314574" cy="11572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YKS</a:t>
          </a:r>
          <a:endParaRPr lang="tr-TR" sz="6500" kern="1200" dirty="0"/>
        </a:p>
      </dsp:txBody>
      <dsp:txXfrm>
        <a:off x="889634" y="4179"/>
        <a:ext cx="2314574" cy="1157287"/>
      </dsp:txXfrm>
    </dsp:sp>
    <dsp:sp modelId="{01280D1C-48B0-4DF1-93F4-6211DE1A6E02}">
      <dsp:nvSpPr>
        <dsp:cNvPr id="0" name=""/>
        <dsp:cNvSpPr/>
      </dsp:nvSpPr>
      <dsp:spPr>
        <a:xfrm>
          <a:off x="1121091" y="1161467"/>
          <a:ext cx="257399" cy="785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323"/>
              </a:lnTo>
              <a:lnTo>
                <a:pt x="257399" y="785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8421A-1DA1-424F-9B8A-E97E354579C6}">
      <dsp:nvSpPr>
        <dsp:cNvPr id="0" name=""/>
        <dsp:cNvSpPr/>
      </dsp:nvSpPr>
      <dsp:spPr>
        <a:xfrm>
          <a:off x="1378490" y="1368147"/>
          <a:ext cx="5805657" cy="1157287"/>
        </a:xfrm>
        <a:prstGeom prst="roundRect">
          <a:avLst>
            <a:gd name="adj" fmla="val 10000"/>
          </a:avLst>
        </a:prstGeom>
        <a:solidFill>
          <a:srgbClr val="FF3300">
            <a:alpha val="89804"/>
          </a:srgb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TEMEL YETERLİLİK TESTİ</a:t>
          </a:r>
          <a:r>
            <a:rPr lang="tr-TR" sz="2300" b="1" kern="1200" dirty="0" smtClean="0"/>
            <a:t>(TYT)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23 HAZİRAN CUMARTESİ SAAT:10.15</a:t>
          </a:r>
        </a:p>
      </dsp:txBody>
      <dsp:txXfrm>
        <a:off x="1378490" y="1368147"/>
        <a:ext cx="5805657" cy="1157287"/>
      </dsp:txXfrm>
    </dsp:sp>
    <dsp:sp modelId="{7AB730E1-25F3-402F-A9D4-E5A37D2D4EE8}">
      <dsp:nvSpPr>
        <dsp:cNvPr id="0" name=""/>
        <dsp:cNvSpPr/>
      </dsp:nvSpPr>
      <dsp:spPr>
        <a:xfrm>
          <a:off x="1121091" y="1161467"/>
          <a:ext cx="351963" cy="2283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131"/>
              </a:lnTo>
              <a:lnTo>
                <a:pt x="351963" y="22831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121EE-8B05-46AA-A487-AE12A2531346}">
      <dsp:nvSpPr>
        <dsp:cNvPr id="0" name=""/>
        <dsp:cNvSpPr/>
      </dsp:nvSpPr>
      <dsp:spPr>
        <a:xfrm>
          <a:off x="1473055" y="2865954"/>
          <a:ext cx="5805657" cy="115728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ALAN YETERLİLİK TESTİ </a:t>
          </a:r>
          <a:r>
            <a:rPr lang="tr-TR" sz="2300" b="1" kern="1200" dirty="0" smtClean="0"/>
            <a:t>(AYT)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24 HAZİRAN PAZAR (SABAH) SAAT: 10.15</a:t>
          </a:r>
          <a:endParaRPr lang="tr-TR" sz="2300" kern="1200" dirty="0"/>
        </a:p>
      </dsp:txBody>
      <dsp:txXfrm>
        <a:off x="1473055" y="2865954"/>
        <a:ext cx="5805657" cy="1157287"/>
      </dsp:txXfrm>
    </dsp:sp>
    <dsp:sp modelId="{3B3A55AC-E528-4DBE-87B0-F614D965AF27}">
      <dsp:nvSpPr>
        <dsp:cNvPr id="0" name=""/>
        <dsp:cNvSpPr/>
      </dsp:nvSpPr>
      <dsp:spPr>
        <a:xfrm>
          <a:off x="1121091" y="1161467"/>
          <a:ext cx="355777" cy="3737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7656"/>
              </a:lnTo>
              <a:lnTo>
                <a:pt x="355777" y="37376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8D52C-5002-42AC-B657-BBEC397EC83E}">
      <dsp:nvSpPr>
        <dsp:cNvPr id="0" name=""/>
        <dsp:cNvSpPr/>
      </dsp:nvSpPr>
      <dsp:spPr>
        <a:xfrm>
          <a:off x="1476869" y="4320480"/>
          <a:ext cx="5987416" cy="115728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DİL SINAVI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24 HAZİRAN PAZAR (Öğleden sonra) SAAT :15.45</a:t>
          </a:r>
          <a:endParaRPr lang="tr-TR" sz="2300" kern="1200" dirty="0"/>
        </a:p>
      </dsp:txBody>
      <dsp:txXfrm>
        <a:off x="1476869" y="4320480"/>
        <a:ext cx="5987416" cy="115728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7065A3-2045-4161-ADCF-804C427D8B95}">
      <dsp:nvSpPr>
        <dsp:cNvPr id="0" name=""/>
        <dsp:cNvSpPr/>
      </dsp:nvSpPr>
      <dsp:spPr>
        <a:xfrm>
          <a:off x="3291839" y="703"/>
          <a:ext cx="4937760" cy="27424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7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500" kern="1200" dirty="0" smtClean="0"/>
            <a:t>70 *5 =350</a:t>
          </a:r>
          <a:endParaRPr lang="tr-TR" sz="3500" kern="1200" dirty="0"/>
        </a:p>
      </dsp:txBody>
      <dsp:txXfrm>
        <a:off x="3291839" y="703"/>
        <a:ext cx="4937760" cy="2742492"/>
      </dsp:txXfrm>
    </dsp:sp>
    <dsp:sp modelId="{3637D6B8-04CC-483A-8887-F3AA1E8BD3D7}">
      <dsp:nvSpPr>
        <dsp:cNvPr id="0" name=""/>
        <dsp:cNvSpPr/>
      </dsp:nvSpPr>
      <dsp:spPr>
        <a:xfrm>
          <a:off x="0" y="703"/>
          <a:ext cx="3291840" cy="2742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Diploma notunu OBP ye dönüştürmek</a:t>
          </a:r>
        </a:p>
      </dsp:txBody>
      <dsp:txXfrm>
        <a:off x="0" y="703"/>
        <a:ext cx="3291840" cy="2742492"/>
      </dsp:txXfrm>
    </dsp:sp>
    <dsp:sp modelId="{3F451911-692D-4D3C-B9F4-D059F89BEEB5}">
      <dsp:nvSpPr>
        <dsp:cNvPr id="0" name=""/>
        <dsp:cNvSpPr/>
      </dsp:nvSpPr>
      <dsp:spPr>
        <a:xfrm>
          <a:off x="3291839" y="3017444"/>
          <a:ext cx="4937760" cy="27424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400" kern="1200" dirty="0" smtClean="0"/>
            <a:t>350*0,12= 42 puan (lisans)</a:t>
          </a:r>
          <a:endParaRPr lang="tr-TR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400" kern="1200" dirty="0" smtClean="0">
              <a:solidFill>
                <a:srgbClr val="FF0000"/>
              </a:solidFill>
            </a:rPr>
            <a:t>350*0,18= 63 puan (</a:t>
          </a:r>
          <a:r>
            <a:rPr lang="tr-TR" sz="3400" kern="1200" dirty="0" err="1" smtClean="0">
              <a:solidFill>
                <a:srgbClr val="FF0000"/>
              </a:solidFill>
            </a:rPr>
            <a:t>önlisans</a:t>
          </a:r>
          <a:r>
            <a:rPr lang="tr-TR" sz="3400" kern="1200" dirty="0" smtClean="0">
              <a:solidFill>
                <a:srgbClr val="FF0000"/>
              </a:solidFill>
            </a:rPr>
            <a:t>)</a:t>
          </a:r>
          <a:endParaRPr lang="tr-TR" sz="3400" kern="1200" dirty="0">
            <a:solidFill>
              <a:srgbClr val="FF0000"/>
            </a:solidFill>
          </a:endParaRPr>
        </a:p>
      </dsp:txBody>
      <dsp:txXfrm>
        <a:off x="3291839" y="3017444"/>
        <a:ext cx="4937760" cy="2742492"/>
      </dsp:txXfrm>
    </dsp:sp>
    <dsp:sp modelId="{43190B71-8386-4580-A2C6-7CB49D123DA0}">
      <dsp:nvSpPr>
        <dsp:cNvPr id="0" name=""/>
        <dsp:cNvSpPr/>
      </dsp:nvSpPr>
      <dsp:spPr>
        <a:xfrm>
          <a:off x="0" y="3017444"/>
          <a:ext cx="3291840" cy="2742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AOBP </a:t>
          </a:r>
          <a:r>
            <a:rPr lang="tr-TR" sz="3800" kern="1200" dirty="0" err="1" smtClean="0"/>
            <a:t>yi</a:t>
          </a:r>
          <a:r>
            <a:rPr lang="tr-TR" sz="3800" kern="1200" dirty="0" smtClean="0"/>
            <a:t> hesaplamak</a:t>
          </a:r>
          <a:endParaRPr lang="tr-TR" sz="3800" kern="1200" dirty="0"/>
        </a:p>
      </dsp:txBody>
      <dsp:txXfrm>
        <a:off x="0" y="3017444"/>
        <a:ext cx="3291840" cy="274249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AD32C6-C7F9-4832-AC6A-485FBF8B2A48}">
      <dsp:nvSpPr>
        <dsp:cNvPr id="0" name=""/>
        <dsp:cNvSpPr/>
      </dsp:nvSpPr>
      <dsp:spPr>
        <a:xfrm>
          <a:off x="0" y="492000"/>
          <a:ext cx="8229600" cy="1148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62356" rIns="63870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50.00 TL</a:t>
          </a:r>
          <a:endParaRPr lang="tr-TR" sz="2700" kern="1200" dirty="0"/>
        </a:p>
      </dsp:txBody>
      <dsp:txXfrm>
        <a:off x="0" y="492000"/>
        <a:ext cx="8229600" cy="1148175"/>
      </dsp:txXfrm>
    </dsp:sp>
    <dsp:sp modelId="{2AF7918A-33D1-41F7-9075-8291E225843E}">
      <dsp:nvSpPr>
        <dsp:cNvPr id="0" name=""/>
        <dsp:cNvSpPr/>
      </dsp:nvSpPr>
      <dsp:spPr>
        <a:xfrm>
          <a:off x="411480" y="93480"/>
          <a:ext cx="5760720" cy="797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TEMEL YETERLİLİK TESTİ (TYT)</a:t>
          </a:r>
          <a:endParaRPr lang="tr-TR" sz="2700" kern="1200" dirty="0"/>
        </a:p>
      </dsp:txBody>
      <dsp:txXfrm>
        <a:off x="411480" y="93480"/>
        <a:ext cx="5760720" cy="797040"/>
      </dsp:txXfrm>
    </dsp:sp>
    <dsp:sp modelId="{B42C769A-3333-4906-B47E-83A6CF2F206B}">
      <dsp:nvSpPr>
        <dsp:cNvPr id="0" name=""/>
        <dsp:cNvSpPr/>
      </dsp:nvSpPr>
      <dsp:spPr>
        <a:xfrm>
          <a:off x="0" y="2184496"/>
          <a:ext cx="8229600" cy="1573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62356" rIns="63870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50.00 TL</a:t>
          </a:r>
          <a:endParaRPr lang="tr-TR" sz="2700" kern="1200" dirty="0"/>
        </a:p>
      </dsp:txBody>
      <dsp:txXfrm>
        <a:off x="0" y="2184496"/>
        <a:ext cx="8229600" cy="1573424"/>
      </dsp:txXfrm>
    </dsp:sp>
    <dsp:sp modelId="{41CC102E-FC84-4D23-B9B7-AE63038B7CB0}">
      <dsp:nvSpPr>
        <dsp:cNvPr id="0" name=""/>
        <dsp:cNvSpPr/>
      </dsp:nvSpPr>
      <dsp:spPr>
        <a:xfrm>
          <a:off x="411480" y="1785976"/>
          <a:ext cx="5760720" cy="79704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ALAN YETERLİLİK TESTİ  (AYT)</a:t>
          </a:r>
          <a:endParaRPr lang="tr-TR" sz="2700" kern="1200" dirty="0"/>
        </a:p>
      </dsp:txBody>
      <dsp:txXfrm>
        <a:off x="411480" y="1785976"/>
        <a:ext cx="5760720" cy="797040"/>
      </dsp:txXfrm>
    </dsp:sp>
    <dsp:sp modelId="{FBE12E44-3DDA-4407-A278-FEFCFEA33330}">
      <dsp:nvSpPr>
        <dsp:cNvPr id="0" name=""/>
        <dsp:cNvSpPr/>
      </dsp:nvSpPr>
      <dsp:spPr>
        <a:xfrm>
          <a:off x="0" y="4302241"/>
          <a:ext cx="8229600" cy="1148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62356" rIns="63870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5O.00 TL</a:t>
          </a:r>
          <a:endParaRPr lang="tr-TR" sz="2700" kern="1200" dirty="0"/>
        </a:p>
      </dsp:txBody>
      <dsp:txXfrm>
        <a:off x="0" y="4302241"/>
        <a:ext cx="8229600" cy="1148175"/>
      </dsp:txXfrm>
    </dsp:sp>
    <dsp:sp modelId="{036E930A-E22F-481D-A6EB-E229FAF0FFC4}">
      <dsp:nvSpPr>
        <dsp:cNvPr id="0" name=""/>
        <dsp:cNvSpPr/>
      </dsp:nvSpPr>
      <dsp:spPr>
        <a:xfrm>
          <a:off x="411480" y="3903720"/>
          <a:ext cx="5760720" cy="79704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YABANCI DİL TESTİ</a:t>
          </a:r>
          <a:endParaRPr lang="tr-TR" sz="2700" kern="1200" dirty="0"/>
        </a:p>
      </dsp:txBody>
      <dsp:txXfrm>
        <a:off x="411480" y="3903720"/>
        <a:ext cx="5760720" cy="7970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EFDFEA-665A-49AB-8BB8-8CFBCFABBBD3}">
      <dsp:nvSpPr>
        <dsp:cNvPr id="0" name=""/>
        <dsp:cNvSpPr/>
      </dsp:nvSpPr>
      <dsp:spPr>
        <a:xfrm>
          <a:off x="-44844" y="0"/>
          <a:ext cx="5361459" cy="5361459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CB4627-A832-4E9B-9F5F-316E2279EC1F}">
      <dsp:nvSpPr>
        <dsp:cNvPr id="0" name=""/>
        <dsp:cNvSpPr/>
      </dsp:nvSpPr>
      <dsp:spPr>
        <a:xfrm>
          <a:off x="490254" y="619319"/>
          <a:ext cx="7766242" cy="7623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Sınava Girmek zorunlu</a:t>
          </a:r>
          <a:endParaRPr lang="tr-TR" sz="1600" kern="1200" dirty="0"/>
        </a:p>
      </dsp:txBody>
      <dsp:txXfrm>
        <a:off x="490254" y="619319"/>
        <a:ext cx="7766242" cy="762332"/>
      </dsp:txXfrm>
    </dsp:sp>
    <dsp:sp modelId="{69454860-519D-4834-ADD6-3E4245AA2616}">
      <dsp:nvSpPr>
        <dsp:cNvPr id="0" name=""/>
        <dsp:cNvSpPr/>
      </dsp:nvSpPr>
      <dsp:spPr>
        <a:xfrm>
          <a:off x="495238" y="1489889"/>
          <a:ext cx="7766242" cy="7623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/>
            <a:t>Önlisans</a:t>
          </a:r>
          <a:r>
            <a:rPr lang="tr-TR" sz="1600" kern="1200" dirty="0" smtClean="0"/>
            <a:t> Programları için 150 puan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Lisans Programları için 180 puan</a:t>
          </a:r>
          <a:endParaRPr lang="tr-TR" sz="1600" kern="1200" dirty="0"/>
        </a:p>
      </dsp:txBody>
      <dsp:txXfrm>
        <a:off x="495238" y="1489889"/>
        <a:ext cx="7766242" cy="762332"/>
      </dsp:txXfrm>
    </dsp:sp>
    <dsp:sp modelId="{B33D202B-691E-479D-B421-4EC3C4B4A6AE}">
      <dsp:nvSpPr>
        <dsp:cNvPr id="0" name=""/>
        <dsp:cNvSpPr/>
      </dsp:nvSpPr>
      <dsp:spPr>
        <a:xfrm>
          <a:off x="495238" y="2296377"/>
          <a:ext cx="7766242" cy="7623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TYT Puanı 150’nin altında olanlar tercih işlemi yapamayacak</a:t>
          </a:r>
          <a:endParaRPr lang="tr-TR" sz="1600" kern="1200" dirty="0"/>
        </a:p>
      </dsp:txBody>
      <dsp:txXfrm>
        <a:off x="495238" y="2296377"/>
        <a:ext cx="7766242" cy="762332"/>
      </dsp:txXfrm>
    </dsp:sp>
    <dsp:sp modelId="{D18EB554-E93A-41A4-A2C7-50B34819AFB2}">
      <dsp:nvSpPr>
        <dsp:cNvPr id="0" name=""/>
        <dsp:cNvSpPr/>
      </dsp:nvSpPr>
      <dsp:spPr>
        <a:xfrm>
          <a:off x="495238" y="3109541"/>
          <a:ext cx="7766242" cy="7623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TYT Puanı 200 ve üstü olanlar bu puanı bir sonraki yıl da kullanabilecek</a:t>
          </a:r>
          <a:endParaRPr lang="tr-TR" sz="1600" kern="1200" dirty="0"/>
        </a:p>
      </dsp:txBody>
      <dsp:txXfrm>
        <a:off x="495238" y="3109541"/>
        <a:ext cx="7766242" cy="762332"/>
      </dsp:txXfrm>
    </dsp:sp>
    <dsp:sp modelId="{D8DEC9D8-E0D7-4258-B64A-BB77C401D366}">
      <dsp:nvSpPr>
        <dsp:cNvPr id="0" name=""/>
        <dsp:cNvSpPr/>
      </dsp:nvSpPr>
      <dsp:spPr>
        <a:xfrm>
          <a:off x="482274" y="3967165"/>
          <a:ext cx="7792170" cy="7623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Sınav başvurularının 01-23 Mart de yapılması planlanıyor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Sınav 23 Haziran 2018</a:t>
          </a:r>
          <a:endParaRPr lang="tr-TR" sz="1600" kern="1200" dirty="0"/>
        </a:p>
      </dsp:txBody>
      <dsp:txXfrm>
        <a:off x="482274" y="3967165"/>
        <a:ext cx="7792170" cy="76233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42B2A9-D37C-492C-A571-70651C65858C}">
      <dsp:nvSpPr>
        <dsp:cNvPr id="0" name=""/>
        <dsp:cNvSpPr/>
      </dsp:nvSpPr>
      <dsp:spPr>
        <a:xfrm rot="16200000">
          <a:off x="-1603752" y="1605836"/>
          <a:ext cx="5256213" cy="2044540"/>
        </a:xfrm>
        <a:prstGeom prst="flowChartManualOperation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37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u="sng" kern="1200" dirty="0" smtClean="0"/>
            <a:t>TÜRKÇE</a:t>
          </a:r>
          <a:endParaRPr lang="tr-TR" sz="2400" u="sng" kern="1200" dirty="0"/>
        </a:p>
      </dsp:txBody>
      <dsp:txXfrm rot="16200000">
        <a:off x="-1603752" y="1605836"/>
        <a:ext cx="5256213" cy="2044540"/>
      </dsp:txXfrm>
    </dsp:sp>
    <dsp:sp modelId="{AE0FC365-B12D-496A-BF16-8364C4E4C986}">
      <dsp:nvSpPr>
        <dsp:cNvPr id="0" name=""/>
        <dsp:cNvSpPr/>
      </dsp:nvSpPr>
      <dsp:spPr>
        <a:xfrm rot="16200000">
          <a:off x="594128" y="1605836"/>
          <a:ext cx="5256213" cy="2044540"/>
        </a:xfrm>
        <a:prstGeom prst="flowChartManualOperation">
          <a:avLst/>
        </a:prstGeom>
        <a:gradFill rotWithShape="0">
          <a:gsLst>
            <a:gs pos="0">
              <a:schemeClr val="accent5">
                <a:shade val="80000"/>
                <a:hueOff val="76204"/>
                <a:satOff val="-2823"/>
                <a:lumOff val="8808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5">
                <a:shade val="80000"/>
                <a:hueOff val="76204"/>
                <a:satOff val="-2823"/>
                <a:lumOff val="8808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375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u="sng" kern="1200" dirty="0" smtClean="0"/>
            <a:t>SOSYAL BİLGİLER</a:t>
          </a:r>
          <a:endParaRPr lang="tr-TR" sz="2400" u="sng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smtClean="0"/>
            <a:t>Coğrafya</a:t>
          </a: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smtClean="0"/>
            <a:t>Tarih</a:t>
          </a: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smtClean="0"/>
            <a:t>Felsefe</a:t>
          </a: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smtClean="0"/>
            <a:t>Din</a:t>
          </a:r>
          <a:endParaRPr lang="tr-TR" sz="1900" kern="1200" dirty="0"/>
        </a:p>
      </dsp:txBody>
      <dsp:txXfrm rot="16200000">
        <a:off x="594128" y="1605836"/>
        <a:ext cx="5256213" cy="2044540"/>
      </dsp:txXfrm>
    </dsp:sp>
    <dsp:sp modelId="{7BD7B623-C153-444D-A243-D2AD72AD8C1F}">
      <dsp:nvSpPr>
        <dsp:cNvPr id="0" name=""/>
        <dsp:cNvSpPr/>
      </dsp:nvSpPr>
      <dsp:spPr>
        <a:xfrm rot="16200000">
          <a:off x="2792008" y="1605836"/>
          <a:ext cx="5256213" cy="2044540"/>
        </a:xfrm>
        <a:prstGeom prst="flowChartManualOperation">
          <a:avLst/>
        </a:prstGeom>
        <a:gradFill rotWithShape="0">
          <a:gsLst>
            <a:gs pos="0">
              <a:schemeClr val="accent5">
                <a:shade val="80000"/>
                <a:hueOff val="152408"/>
                <a:satOff val="-5647"/>
                <a:lumOff val="17616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5">
                <a:shade val="80000"/>
                <a:hueOff val="152408"/>
                <a:satOff val="-5647"/>
                <a:lumOff val="17616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375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u="sng" kern="1200" dirty="0" smtClean="0"/>
            <a:t>FEN BİLİMLERİ</a:t>
          </a:r>
          <a:endParaRPr lang="tr-TR" sz="2400" u="sng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smtClean="0"/>
            <a:t>Biyoloji</a:t>
          </a: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smtClean="0"/>
            <a:t>Fizik</a:t>
          </a: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smtClean="0"/>
            <a:t>Kimya</a:t>
          </a:r>
          <a:endParaRPr lang="tr-TR" sz="1900" kern="1200" dirty="0"/>
        </a:p>
      </dsp:txBody>
      <dsp:txXfrm rot="16200000">
        <a:off x="2792008" y="1605836"/>
        <a:ext cx="5256213" cy="2044540"/>
      </dsp:txXfrm>
    </dsp:sp>
    <dsp:sp modelId="{0EB8FA8A-3916-4915-BD8A-CCCDD25845E8}">
      <dsp:nvSpPr>
        <dsp:cNvPr id="0" name=""/>
        <dsp:cNvSpPr/>
      </dsp:nvSpPr>
      <dsp:spPr>
        <a:xfrm rot="16200000">
          <a:off x="4989889" y="1605836"/>
          <a:ext cx="5256213" cy="2044540"/>
        </a:xfrm>
        <a:prstGeom prst="flowChartManualOperation">
          <a:avLst/>
        </a:prstGeom>
        <a:gradFill rotWithShape="0">
          <a:gsLst>
            <a:gs pos="0">
              <a:schemeClr val="accent5">
                <a:shade val="80000"/>
                <a:hueOff val="228612"/>
                <a:satOff val="-8470"/>
                <a:lumOff val="26424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5">
                <a:shade val="80000"/>
                <a:hueOff val="228612"/>
                <a:satOff val="-8470"/>
                <a:lumOff val="26424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137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u="sng" kern="1200" dirty="0" smtClean="0"/>
            <a:t>MATEMATİK</a:t>
          </a:r>
          <a:endParaRPr lang="tr-TR" sz="2400" u="sng" kern="1200" dirty="0"/>
        </a:p>
      </dsp:txBody>
      <dsp:txXfrm rot="16200000">
        <a:off x="4989889" y="1605836"/>
        <a:ext cx="5256213" cy="20445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85CEFB-4891-49CF-B7BC-B0F2EDDE6990}">
      <dsp:nvSpPr>
        <dsp:cNvPr id="0" name=""/>
        <dsp:cNvSpPr/>
      </dsp:nvSpPr>
      <dsp:spPr>
        <a:xfrm>
          <a:off x="-220092" y="35943"/>
          <a:ext cx="7023864" cy="12514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2. Oturum için baraj sınavıdır (180 puan)</a:t>
          </a:r>
          <a:endParaRPr lang="tr-TR" sz="2300" kern="1200" dirty="0"/>
        </a:p>
      </dsp:txBody>
      <dsp:txXfrm>
        <a:off x="-220092" y="35943"/>
        <a:ext cx="5548497" cy="1251499"/>
      </dsp:txXfrm>
    </dsp:sp>
    <dsp:sp modelId="{B7A09C39-117C-477C-B5B0-CE9D38C6D2F9}">
      <dsp:nvSpPr>
        <dsp:cNvPr id="0" name=""/>
        <dsp:cNvSpPr/>
      </dsp:nvSpPr>
      <dsp:spPr>
        <a:xfrm>
          <a:off x="331290" y="1479044"/>
          <a:ext cx="7023864" cy="1251499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2 Yıllık Meslek Yüksekokulları (150 puan) (AÖF dahil)</a:t>
          </a:r>
        </a:p>
      </dsp:txBody>
      <dsp:txXfrm>
        <a:off x="331290" y="1479044"/>
        <a:ext cx="5567752" cy="1251499"/>
      </dsp:txXfrm>
    </dsp:sp>
    <dsp:sp modelId="{61A25127-9753-47A0-8E33-47A6AD1455E6}">
      <dsp:nvSpPr>
        <dsp:cNvPr id="0" name=""/>
        <dsp:cNvSpPr/>
      </dsp:nvSpPr>
      <dsp:spPr>
        <a:xfrm>
          <a:off x="874444" y="2958088"/>
          <a:ext cx="7023864" cy="1251499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4 Yıllık Yüksek Okullar (180 Puan)</a:t>
          </a:r>
          <a:endParaRPr lang="tr-TR" sz="2300" kern="1200" dirty="0"/>
        </a:p>
      </dsp:txBody>
      <dsp:txXfrm>
        <a:off x="874444" y="2958088"/>
        <a:ext cx="5576532" cy="1251499"/>
      </dsp:txXfrm>
    </dsp:sp>
    <dsp:sp modelId="{C697AAAF-8FE8-41B6-AD4F-A175601A43FA}">
      <dsp:nvSpPr>
        <dsp:cNvPr id="0" name=""/>
        <dsp:cNvSpPr/>
      </dsp:nvSpPr>
      <dsp:spPr>
        <a:xfrm>
          <a:off x="1425827" y="4437132"/>
          <a:ext cx="7023864" cy="1251499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Özel Yetenekle Öğrenci Alan Okullar (150 puan fakat üniversiteler kendi puanlarını belirler)</a:t>
          </a:r>
          <a:endParaRPr lang="tr-TR" sz="2300" kern="1200" dirty="0"/>
        </a:p>
      </dsp:txBody>
      <dsp:txXfrm>
        <a:off x="1425827" y="4437132"/>
        <a:ext cx="5567752" cy="1251499"/>
      </dsp:txXfrm>
    </dsp:sp>
    <dsp:sp modelId="{E75A2CE4-A8BA-4980-AEAC-C612B2DC7DBC}">
      <dsp:nvSpPr>
        <dsp:cNvPr id="0" name=""/>
        <dsp:cNvSpPr/>
      </dsp:nvSpPr>
      <dsp:spPr>
        <a:xfrm>
          <a:off x="5770205" y="958534"/>
          <a:ext cx="813474" cy="81347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>
        <a:off x="5770205" y="958534"/>
        <a:ext cx="813474" cy="813474"/>
      </dsp:txXfrm>
    </dsp:sp>
    <dsp:sp modelId="{D0461CB1-C695-4A14-9064-E5BF764A5E2C}">
      <dsp:nvSpPr>
        <dsp:cNvPr id="0" name=""/>
        <dsp:cNvSpPr/>
      </dsp:nvSpPr>
      <dsp:spPr>
        <a:xfrm>
          <a:off x="6321588" y="2437578"/>
          <a:ext cx="813474" cy="81347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>
        <a:off x="6321588" y="2437578"/>
        <a:ext cx="813474" cy="813474"/>
      </dsp:txXfrm>
    </dsp:sp>
    <dsp:sp modelId="{FBBE2DC1-CB55-409F-B334-94CDBCE61AE0}">
      <dsp:nvSpPr>
        <dsp:cNvPr id="0" name=""/>
        <dsp:cNvSpPr/>
      </dsp:nvSpPr>
      <dsp:spPr>
        <a:xfrm>
          <a:off x="6864742" y="3916623"/>
          <a:ext cx="813474" cy="81347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>
        <a:off x="6864742" y="3916623"/>
        <a:ext cx="813474" cy="81347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8C24A9F-AC24-4A4F-8939-B95E58E3240A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D5C0DCB-3318-4FA8-BB67-DE3DE3F9ED7B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4A9F-AC24-4A4F-8939-B95E58E3240A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DCB-3318-4FA8-BB67-DE3DE3F9ED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4A9F-AC24-4A4F-8939-B95E58E3240A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DCB-3318-4FA8-BB67-DE3DE3F9ED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4A9F-AC24-4A4F-8939-B95E58E3240A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DCB-3318-4FA8-BB67-DE3DE3F9ED7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96167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4A9F-AC24-4A4F-8939-B95E58E3240A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DCB-3318-4FA8-BB67-DE3DE3F9ED7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43919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4A9F-AC24-4A4F-8939-B95E58E3240A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DCB-3318-4FA8-BB67-DE3DE3F9ED7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79212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4A9F-AC24-4A4F-8939-B95E58E3240A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DCB-3318-4FA8-BB67-DE3DE3F9ED7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48859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4A9F-AC24-4A4F-8939-B95E58E3240A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DCB-3318-4FA8-BB67-DE3DE3F9ED7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48771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4A9F-AC24-4A4F-8939-B95E58E3240A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DCB-3318-4FA8-BB67-DE3DE3F9ED7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2767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4A9F-AC24-4A4F-8939-B95E58E3240A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DCB-3318-4FA8-BB67-DE3DE3F9ED7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86745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4A9F-AC24-4A4F-8939-B95E58E3240A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DCB-3318-4FA8-BB67-DE3DE3F9ED7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5601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4A9F-AC24-4A4F-8939-B95E58E3240A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DCB-3318-4FA8-BB67-DE3DE3F9ED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4A9F-AC24-4A4F-8939-B95E58E3240A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DCB-3318-4FA8-BB67-DE3DE3F9ED7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262258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4A9F-AC24-4A4F-8939-B95E58E3240A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DCB-3318-4FA8-BB67-DE3DE3F9ED7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13854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4A9F-AC24-4A4F-8939-B95E58E3240A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DCB-3318-4FA8-BB67-DE3DE3F9ED7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2047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4A9F-AC24-4A4F-8939-B95E58E3240A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DCB-3318-4FA8-BB67-DE3DE3F9ED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4A9F-AC24-4A4F-8939-B95E58E3240A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DCB-3318-4FA8-BB67-DE3DE3F9ED7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4A9F-AC24-4A4F-8939-B95E58E3240A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DCB-3318-4FA8-BB67-DE3DE3F9ED7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4A9F-AC24-4A4F-8939-B95E58E3240A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DCB-3318-4FA8-BB67-DE3DE3F9ED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4A9F-AC24-4A4F-8939-B95E58E3240A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DCB-3318-4FA8-BB67-DE3DE3F9ED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4A9F-AC24-4A4F-8939-B95E58E3240A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DCB-3318-4FA8-BB67-DE3DE3F9ED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4A9F-AC24-4A4F-8939-B95E58E3240A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DCB-3318-4FA8-BB67-DE3DE3F9ED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8C24A9F-AC24-4A4F-8939-B95E58E3240A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D5C0DCB-3318-4FA8-BB67-DE3DE3F9ED7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24A9F-AC24-4A4F-8939-B95E58E3240A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C0DCB-3318-4FA8-BB67-DE3DE3F9ED7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0116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 rot="360000">
            <a:off x="2808075" y="1944969"/>
            <a:ext cx="5405096" cy="3211211"/>
          </a:xfrm>
        </p:spPr>
        <p:txBody>
          <a:bodyPr>
            <a:normAutofit fontScale="90000"/>
          </a:bodyPr>
          <a:lstStyle/>
          <a:p>
            <a:r>
              <a:rPr lang="tr-TR" sz="6700" b="1" dirty="0" smtClean="0"/>
              <a:t/>
            </a:r>
            <a:br>
              <a:rPr lang="tr-TR" sz="6700" b="1" dirty="0" smtClean="0"/>
            </a:br>
            <a:r>
              <a:rPr lang="tr-TR" sz="6700" b="1" dirty="0" smtClean="0"/>
              <a:t>Y</a:t>
            </a:r>
            <a:r>
              <a:rPr lang="tr-TR" b="1" dirty="0" smtClean="0"/>
              <a:t>ÜKSEKÖĞRETİM </a:t>
            </a:r>
            <a:r>
              <a:rPr lang="tr-TR" sz="6700" b="1" dirty="0" smtClean="0"/>
              <a:t>K</a:t>
            </a:r>
            <a:r>
              <a:rPr lang="tr-TR" b="1" dirty="0" smtClean="0"/>
              <a:t>URUMLARI </a:t>
            </a:r>
            <a:r>
              <a:rPr lang="tr-TR" sz="6700" b="1" dirty="0" smtClean="0"/>
              <a:t>S</a:t>
            </a:r>
            <a:r>
              <a:rPr lang="tr-TR" b="1" dirty="0" smtClean="0"/>
              <a:t>INAVI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YKS  2018</a:t>
            </a:r>
            <a:endParaRPr lang="tr-TR" dirty="0"/>
          </a:p>
        </p:txBody>
      </p:sp>
      <p:pic>
        <p:nvPicPr>
          <p:cNvPr id="1026" name="Picture 2" descr="d:\Users\BURCU SENCAR\Desktop\ind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6580">
            <a:off x="600271" y="100924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66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44587855"/>
              </p:ext>
            </p:extLst>
          </p:nvPr>
        </p:nvGraphicFramePr>
        <p:xfrm>
          <a:off x="467544" y="404664"/>
          <a:ext cx="82296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1979712" y="3140968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FF0000"/>
                </a:solidFill>
              </a:rPr>
              <a:t>160 soru 180 dakika</a:t>
            </a:r>
            <a:endParaRPr lang="tr-TR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84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AYT Soru Sayıları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9375763"/>
              </p:ext>
            </p:extLst>
          </p:nvPr>
        </p:nvGraphicFramePr>
        <p:xfrm>
          <a:off x="467544" y="620688"/>
          <a:ext cx="8229600" cy="612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664"/>
                <a:gridCol w="1861864"/>
                <a:gridCol w="1419672"/>
                <a:gridCol w="2057400"/>
              </a:tblGrid>
              <a:tr h="418111">
                <a:tc>
                  <a:txBody>
                    <a:bodyPr/>
                    <a:lstStyle/>
                    <a:p>
                      <a:r>
                        <a:rPr lang="tr-TR" dirty="0" smtClean="0"/>
                        <a:t>TESTLER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DERS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Soru Sayısı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31694">
                <a:tc rowSpan="3">
                  <a:txBody>
                    <a:bodyPr/>
                    <a:lstStyle/>
                    <a:p>
                      <a:pPr algn="l"/>
                      <a:endParaRPr lang="tr-TR" dirty="0" smtClean="0"/>
                    </a:p>
                    <a:p>
                      <a:pPr algn="l"/>
                      <a:r>
                        <a:rPr lang="tr-TR" dirty="0" smtClean="0"/>
                        <a:t>TÜRK DİLİ ve</a:t>
                      </a:r>
                      <a:r>
                        <a:rPr lang="tr-TR" baseline="0" dirty="0" smtClean="0"/>
                        <a:t> EDEBİYATI – SOSYAL BİLİMLER 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Türk</a:t>
                      </a:r>
                      <a:r>
                        <a:rPr lang="tr-TR" baseline="0" dirty="0" smtClean="0"/>
                        <a:t> Dili ve Edebiyatı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24</a:t>
                      </a:r>
                      <a:endParaRPr lang="tr-T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40</a:t>
                      </a:r>
                    </a:p>
                  </a:txBody>
                  <a:tcPr/>
                </a:tc>
              </a:tr>
              <a:tr h="423918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Tarih 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23918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Coğrafya 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23918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MATEMATİK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Matematik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/>
                </a:tc>
              </a:tr>
              <a:tr h="423918">
                <a:tc rowSpan="4">
                  <a:txBody>
                    <a:bodyPr/>
                    <a:lstStyle/>
                    <a:p>
                      <a:pPr algn="l"/>
                      <a:endParaRPr lang="tr-TR" dirty="0" smtClean="0"/>
                    </a:p>
                    <a:p>
                      <a:pPr algn="l"/>
                      <a:endParaRPr lang="tr-TR" dirty="0" smtClean="0"/>
                    </a:p>
                    <a:p>
                      <a:pPr algn="l"/>
                      <a:endParaRPr lang="tr-TR" dirty="0" smtClean="0"/>
                    </a:p>
                    <a:p>
                      <a:pPr algn="l"/>
                      <a:r>
                        <a:rPr lang="tr-TR" dirty="0" smtClean="0"/>
                        <a:t>SOSYAL</a:t>
                      </a:r>
                      <a:r>
                        <a:rPr lang="tr-TR" baseline="0" dirty="0" smtClean="0"/>
                        <a:t> BİLİMLER 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Tarih 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11</a:t>
                      </a:r>
                      <a:endParaRPr lang="tr-TR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/>
                </a:tc>
              </a:tr>
              <a:tr h="423918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Coğrafya</a:t>
                      </a:r>
                      <a:r>
                        <a:rPr lang="tr-TR" baseline="0" dirty="0" smtClean="0"/>
                        <a:t> 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11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23918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Felsefe</a:t>
                      </a:r>
                      <a:r>
                        <a:rPr lang="tr-TR" baseline="0" dirty="0" smtClean="0"/>
                        <a:t> Grubu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12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731694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Din</a:t>
                      </a:r>
                      <a:r>
                        <a:rPr lang="tr-TR" baseline="0" dirty="0" smtClean="0"/>
                        <a:t> Kültürü ve Ahlak Bilgisi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23918">
                <a:tc rowSpan="3">
                  <a:txBody>
                    <a:bodyPr/>
                    <a:lstStyle/>
                    <a:p>
                      <a:pPr algn="l"/>
                      <a:endParaRPr lang="tr-TR" dirty="0" smtClean="0"/>
                    </a:p>
                    <a:p>
                      <a:pPr algn="l"/>
                      <a:r>
                        <a:rPr lang="tr-TR" dirty="0" smtClean="0"/>
                        <a:t>FEN BİLİMLERİ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Fizik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14</a:t>
                      </a:r>
                      <a:endParaRPr lang="tr-T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/>
                </a:tc>
              </a:tr>
              <a:tr h="423918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Kimya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23918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Biyoloji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23918">
                <a:tc>
                  <a:txBody>
                    <a:bodyPr/>
                    <a:lstStyle/>
                    <a:p>
                      <a:r>
                        <a:rPr lang="tr-TR" b="1" dirty="0" smtClean="0"/>
                        <a:t>4 TEST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11 DERS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  180 DAKİKA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160 SORU</a:t>
                      </a:r>
                      <a:endParaRPr lang="tr-T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440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KİM HANGİ TESTİ YAPMALI???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88898682"/>
              </p:ext>
            </p:extLst>
          </p:nvPr>
        </p:nvGraphicFramePr>
        <p:xfrm>
          <a:off x="251521" y="1052737"/>
          <a:ext cx="8640958" cy="52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7"/>
                <a:gridCol w="2203453"/>
                <a:gridCol w="1306102"/>
                <a:gridCol w="1809618"/>
                <a:gridCol w="1809618"/>
              </a:tblGrid>
              <a:tr h="602403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TESTLER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103976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TÜRK DİLİ EDEBİYATI</a:t>
                      </a:r>
                    </a:p>
                    <a:p>
                      <a:pPr algn="ctr"/>
                      <a:r>
                        <a:rPr lang="tr-TR" b="1" dirty="0" smtClean="0"/>
                        <a:t>SOSYAL</a:t>
                      </a:r>
                      <a:r>
                        <a:rPr lang="tr-TR" b="1" baseline="0" dirty="0" smtClean="0"/>
                        <a:t> BİLİMLER 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SOSYAL</a:t>
                      </a:r>
                      <a:r>
                        <a:rPr lang="tr-TR" b="1" baseline="0" dirty="0" smtClean="0"/>
                        <a:t> BİLİMLER 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MATEMATİK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FEN BİLİMLERİ</a:t>
                      </a:r>
                      <a:endParaRPr lang="tr-TR" b="1" dirty="0"/>
                    </a:p>
                  </a:txBody>
                  <a:tcPr/>
                </a:tc>
              </a:tr>
              <a:tr h="602403">
                <a:tc>
                  <a:txBody>
                    <a:bodyPr/>
                    <a:lstStyle/>
                    <a:p>
                      <a:r>
                        <a:rPr lang="tr-TR" dirty="0" smtClean="0"/>
                        <a:t>SÖZ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02403">
                <a:tc>
                  <a:txBody>
                    <a:bodyPr/>
                    <a:lstStyle/>
                    <a:p>
                      <a:r>
                        <a:rPr lang="tr-TR" dirty="0" smtClean="0"/>
                        <a:t>SAY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02403">
                <a:tc>
                  <a:txBody>
                    <a:bodyPr/>
                    <a:lstStyle/>
                    <a:p>
                      <a:r>
                        <a:rPr lang="tr-TR" dirty="0" smtClean="0"/>
                        <a:t>EA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02403">
                <a:tc>
                  <a:txBody>
                    <a:bodyPr/>
                    <a:lstStyle/>
                    <a:p>
                      <a:r>
                        <a:rPr lang="tr-TR" dirty="0" smtClean="0"/>
                        <a:t>SÖZ + EA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02403">
                <a:tc>
                  <a:txBody>
                    <a:bodyPr/>
                    <a:lstStyle/>
                    <a:p>
                      <a:r>
                        <a:rPr lang="tr-TR" dirty="0" smtClean="0"/>
                        <a:t>SAY + EA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02403">
                <a:tc>
                  <a:txBody>
                    <a:bodyPr/>
                    <a:lstStyle/>
                    <a:p>
                      <a:r>
                        <a:rPr lang="tr-TR" dirty="0" smtClean="0"/>
                        <a:t>SÖZ+ SAY + EA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Gülen Yüz 4"/>
          <p:cNvSpPr/>
          <p:nvPr/>
        </p:nvSpPr>
        <p:spPr>
          <a:xfrm>
            <a:off x="2555776" y="2816932"/>
            <a:ext cx="720080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Gülen Yüz 5"/>
          <p:cNvSpPr/>
          <p:nvPr/>
        </p:nvSpPr>
        <p:spPr>
          <a:xfrm>
            <a:off x="2412706" y="4005064"/>
            <a:ext cx="720080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Gülen Yüz 6"/>
          <p:cNvSpPr/>
          <p:nvPr/>
        </p:nvSpPr>
        <p:spPr>
          <a:xfrm>
            <a:off x="5694107" y="4005064"/>
            <a:ext cx="720080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Gülen Yüz 7"/>
          <p:cNvSpPr/>
          <p:nvPr/>
        </p:nvSpPr>
        <p:spPr>
          <a:xfrm>
            <a:off x="7380312" y="3365410"/>
            <a:ext cx="720080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Gülen Yüz 8"/>
          <p:cNvSpPr/>
          <p:nvPr/>
        </p:nvSpPr>
        <p:spPr>
          <a:xfrm>
            <a:off x="5652120" y="3365410"/>
            <a:ext cx="720080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Gülen Yüz 9"/>
          <p:cNvSpPr/>
          <p:nvPr/>
        </p:nvSpPr>
        <p:spPr>
          <a:xfrm>
            <a:off x="4211960" y="2831198"/>
            <a:ext cx="720080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Gülen Yüz 10"/>
          <p:cNvSpPr/>
          <p:nvPr/>
        </p:nvSpPr>
        <p:spPr>
          <a:xfrm>
            <a:off x="7524328" y="5249991"/>
            <a:ext cx="720080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Gülen Yüz 11"/>
          <p:cNvSpPr/>
          <p:nvPr/>
        </p:nvSpPr>
        <p:spPr>
          <a:xfrm>
            <a:off x="5694107" y="5249991"/>
            <a:ext cx="720080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Gülen Yüz 12"/>
          <p:cNvSpPr/>
          <p:nvPr/>
        </p:nvSpPr>
        <p:spPr>
          <a:xfrm>
            <a:off x="2411151" y="5229200"/>
            <a:ext cx="720080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Gülen Yüz 13"/>
          <p:cNvSpPr/>
          <p:nvPr/>
        </p:nvSpPr>
        <p:spPr>
          <a:xfrm>
            <a:off x="5694107" y="4653136"/>
            <a:ext cx="720080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Gülen Yüz 14"/>
          <p:cNvSpPr/>
          <p:nvPr/>
        </p:nvSpPr>
        <p:spPr>
          <a:xfrm>
            <a:off x="4211960" y="4653136"/>
            <a:ext cx="720080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Gülen Yüz 15"/>
          <p:cNvSpPr/>
          <p:nvPr/>
        </p:nvSpPr>
        <p:spPr>
          <a:xfrm>
            <a:off x="2412706" y="4653136"/>
            <a:ext cx="720080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Gülen Yüz 16"/>
          <p:cNvSpPr/>
          <p:nvPr/>
        </p:nvSpPr>
        <p:spPr>
          <a:xfrm>
            <a:off x="7511887" y="5805264"/>
            <a:ext cx="720080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Gülen Yüz 17"/>
          <p:cNvSpPr/>
          <p:nvPr/>
        </p:nvSpPr>
        <p:spPr>
          <a:xfrm>
            <a:off x="5704249" y="5830416"/>
            <a:ext cx="720080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Gülen Yüz 18"/>
          <p:cNvSpPr/>
          <p:nvPr/>
        </p:nvSpPr>
        <p:spPr>
          <a:xfrm>
            <a:off x="4211960" y="5805264"/>
            <a:ext cx="720080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Gülen Yüz 19"/>
          <p:cNvSpPr/>
          <p:nvPr/>
        </p:nvSpPr>
        <p:spPr>
          <a:xfrm>
            <a:off x="2411151" y="5805264"/>
            <a:ext cx="720080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460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dirty="0" smtClean="0"/>
              <a:t>SÖZEL</a:t>
            </a:r>
            <a:r>
              <a:rPr lang="tr-TR" dirty="0" smtClean="0"/>
              <a:t> </a:t>
            </a:r>
            <a:r>
              <a:rPr lang="tr-TR" b="1" i="1" dirty="0"/>
              <a:t>PUAN</a:t>
            </a:r>
            <a:r>
              <a:rPr lang="tr-TR" dirty="0" smtClean="0"/>
              <a:t> İÇİN YAPILMASI GEREKEN TESTLER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56904602"/>
              </p:ext>
            </p:extLst>
          </p:nvPr>
        </p:nvGraphicFramePr>
        <p:xfrm>
          <a:off x="179513" y="1988840"/>
          <a:ext cx="8901970" cy="3557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7"/>
                <a:gridCol w="1008112"/>
                <a:gridCol w="1152128"/>
                <a:gridCol w="936104"/>
                <a:gridCol w="864096"/>
                <a:gridCol w="720080"/>
                <a:gridCol w="648072"/>
                <a:gridCol w="720080"/>
                <a:gridCol w="576064"/>
                <a:gridCol w="864096"/>
                <a:gridCol w="621051"/>
              </a:tblGrid>
              <a:tr h="836476">
                <a:tc rowSpan="2" gridSpan="4"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sz="4000" dirty="0" smtClean="0">
                          <a:solidFill>
                            <a:schemeClr val="tx1"/>
                          </a:solidFill>
                        </a:rPr>
                        <a:t>TYT</a:t>
                      </a:r>
                      <a:endParaRPr lang="tr-TR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sz="4000" dirty="0" smtClean="0">
                          <a:solidFill>
                            <a:schemeClr val="tx1"/>
                          </a:solidFill>
                        </a:rPr>
                        <a:t>AYT</a:t>
                      </a:r>
                      <a:endParaRPr lang="tr-TR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836476">
                <a:tc gridSpan="4"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500" b="1" dirty="0" smtClean="0"/>
                        <a:t>TÜRK DİLİ VE DEBİYATI</a:t>
                      </a:r>
                      <a:r>
                        <a:rPr lang="tr-TR" sz="1500" b="1" baseline="0" dirty="0" smtClean="0"/>
                        <a:t> – SOSYAL BİLİMLER 1</a:t>
                      </a:r>
                      <a:endParaRPr lang="tr-TR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500" b="1" dirty="0" smtClean="0"/>
                        <a:t>SOSYAL BİLİMLER 2</a:t>
                      </a:r>
                      <a:endParaRPr lang="tr-TR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836476">
                <a:tc>
                  <a:txBody>
                    <a:bodyPr/>
                    <a:lstStyle/>
                    <a:p>
                      <a:r>
                        <a:rPr lang="tr-TR" sz="1300" b="1" dirty="0" smtClean="0"/>
                        <a:t>TÜRKÇE</a:t>
                      </a:r>
                    </a:p>
                    <a:p>
                      <a:endParaRPr lang="tr-TR" sz="1300" b="1" dirty="0" smtClean="0"/>
                    </a:p>
                    <a:p>
                      <a:endParaRPr lang="tr-TR" sz="1300" b="1" dirty="0" smtClean="0"/>
                    </a:p>
                    <a:p>
                      <a:r>
                        <a:rPr lang="tr-TR" sz="1300" b="1" dirty="0" smtClean="0"/>
                        <a:t>40 Soru</a:t>
                      </a:r>
                      <a:endParaRPr lang="tr-TR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300" b="1" dirty="0" smtClean="0"/>
                        <a:t>SOSYAL BİLİMLER</a:t>
                      </a:r>
                    </a:p>
                    <a:p>
                      <a:endParaRPr lang="tr-TR" sz="1300" b="1" dirty="0" smtClean="0"/>
                    </a:p>
                    <a:p>
                      <a:r>
                        <a:rPr lang="tr-TR" sz="1300" b="1" dirty="0" smtClean="0"/>
                        <a:t>20 Soru </a:t>
                      </a:r>
                      <a:endParaRPr lang="tr-TR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300" b="1" dirty="0" smtClean="0"/>
                        <a:t>TEMEL MATEMATİK</a:t>
                      </a:r>
                    </a:p>
                    <a:p>
                      <a:endParaRPr lang="tr-TR" sz="1300" b="1" dirty="0" smtClean="0"/>
                    </a:p>
                    <a:p>
                      <a:r>
                        <a:rPr lang="tr-TR" sz="1300" b="1" dirty="0" smtClean="0"/>
                        <a:t>40 soru</a:t>
                      </a:r>
                      <a:endParaRPr lang="tr-TR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300" b="1" dirty="0" smtClean="0"/>
                        <a:t>FEN BİLİMLERİ</a:t>
                      </a:r>
                    </a:p>
                    <a:p>
                      <a:endParaRPr lang="tr-TR" sz="1300" b="1" dirty="0" smtClean="0"/>
                    </a:p>
                    <a:p>
                      <a:r>
                        <a:rPr lang="tr-TR" sz="1300" b="1" dirty="0" smtClean="0"/>
                        <a:t>20 Soru</a:t>
                      </a:r>
                      <a:endParaRPr lang="tr-TR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300" b="1" dirty="0" smtClean="0"/>
                        <a:t>TÜRK DİLİ EDEBİYAT</a:t>
                      </a:r>
                    </a:p>
                    <a:p>
                      <a:endParaRPr lang="tr-TR" sz="1300" b="1" dirty="0" smtClean="0"/>
                    </a:p>
                    <a:p>
                      <a:r>
                        <a:rPr lang="tr-TR" sz="1300" b="1" dirty="0" smtClean="0"/>
                        <a:t>24 Soru</a:t>
                      </a:r>
                      <a:endParaRPr lang="tr-TR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 b="1" dirty="0" smtClean="0"/>
                        <a:t>TARİH1</a:t>
                      </a:r>
                    </a:p>
                    <a:p>
                      <a:endParaRPr lang="tr-TR" sz="1300" b="1" dirty="0" smtClean="0"/>
                    </a:p>
                    <a:p>
                      <a:endParaRPr lang="tr-TR" sz="1300" b="1" dirty="0" smtClean="0"/>
                    </a:p>
                    <a:p>
                      <a:r>
                        <a:rPr lang="tr-TR" sz="1300" b="1" dirty="0" smtClean="0"/>
                        <a:t>10 Soru</a:t>
                      </a:r>
                      <a:endParaRPr lang="tr-TR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 b="1" dirty="0" smtClean="0"/>
                        <a:t>COĞ1</a:t>
                      </a:r>
                      <a:r>
                        <a:rPr lang="tr-TR" sz="1300" b="1" baseline="0" dirty="0" smtClean="0"/>
                        <a:t> </a:t>
                      </a:r>
                    </a:p>
                    <a:p>
                      <a:endParaRPr lang="tr-TR" sz="1300" b="1" baseline="0" dirty="0" smtClean="0"/>
                    </a:p>
                    <a:p>
                      <a:endParaRPr lang="tr-TR" sz="1300" b="1" baseline="0" dirty="0" smtClean="0"/>
                    </a:p>
                    <a:p>
                      <a:r>
                        <a:rPr lang="tr-TR" sz="1300" b="1" baseline="0" dirty="0" smtClean="0"/>
                        <a:t>6 Soru</a:t>
                      </a:r>
                      <a:endParaRPr lang="tr-TR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 b="1" dirty="0" smtClean="0"/>
                        <a:t>TARİH 2</a:t>
                      </a:r>
                    </a:p>
                    <a:p>
                      <a:endParaRPr lang="tr-TR" sz="1300" b="1" dirty="0" smtClean="0"/>
                    </a:p>
                    <a:p>
                      <a:endParaRPr lang="tr-TR" sz="1300" b="1" dirty="0" smtClean="0"/>
                    </a:p>
                    <a:p>
                      <a:r>
                        <a:rPr lang="tr-TR" sz="1300" b="1" dirty="0" smtClean="0"/>
                        <a:t>11 Soru</a:t>
                      </a:r>
                      <a:endParaRPr lang="tr-TR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 b="1" dirty="0" smtClean="0"/>
                        <a:t>COĞ2</a:t>
                      </a:r>
                    </a:p>
                    <a:p>
                      <a:endParaRPr lang="tr-TR" sz="1300" b="1" dirty="0" smtClean="0"/>
                    </a:p>
                    <a:p>
                      <a:endParaRPr lang="tr-TR" sz="1300" b="1" dirty="0" smtClean="0"/>
                    </a:p>
                    <a:p>
                      <a:r>
                        <a:rPr lang="tr-TR" sz="1300" b="1" dirty="0" smtClean="0"/>
                        <a:t>11 Soru</a:t>
                      </a:r>
                      <a:endParaRPr lang="tr-TR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 b="1" dirty="0" smtClean="0"/>
                        <a:t>FELSEFE</a:t>
                      </a:r>
                    </a:p>
                    <a:p>
                      <a:endParaRPr lang="tr-TR" sz="1300" b="1" dirty="0" smtClean="0"/>
                    </a:p>
                    <a:p>
                      <a:endParaRPr lang="tr-TR" sz="1300" b="1" dirty="0" smtClean="0"/>
                    </a:p>
                    <a:p>
                      <a:r>
                        <a:rPr lang="tr-TR" sz="1300" b="1" dirty="0" smtClean="0"/>
                        <a:t>12 Soru</a:t>
                      </a:r>
                      <a:endParaRPr lang="tr-TR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300" b="1" dirty="0" smtClean="0"/>
                        <a:t>DİKAB</a:t>
                      </a:r>
                    </a:p>
                    <a:p>
                      <a:endParaRPr lang="tr-TR" sz="1300" b="1" dirty="0" smtClean="0"/>
                    </a:p>
                    <a:p>
                      <a:endParaRPr lang="tr-TR" sz="1300" b="1" dirty="0" smtClean="0"/>
                    </a:p>
                    <a:p>
                      <a:r>
                        <a:rPr lang="tr-TR" sz="1300" b="1" dirty="0" smtClean="0"/>
                        <a:t>6 Soru</a:t>
                      </a:r>
                      <a:endParaRPr lang="tr-TR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02940">
                <a:tc>
                  <a:txBody>
                    <a:bodyPr/>
                    <a:lstStyle/>
                    <a:p>
                      <a:pPr algn="ctr"/>
                      <a:r>
                        <a:rPr lang="tr-TR" sz="3000" b="1" smtClean="0"/>
                        <a:t>13</a:t>
                      </a:r>
                      <a:endParaRPr lang="tr-TR" sz="3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b="1" dirty="0" smtClean="0"/>
                        <a:t>7</a:t>
                      </a:r>
                      <a:endParaRPr lang="tr-TR" sz="3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b="1" dirty="0" smtClean="0"/>
                        <a:t>13</a:t>
                      </a:r>
                      <a:endParaRPr lang="tr-TR" sz="3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b="1" dirty="0" smtClean="0"/>
                        <a:t>7</a:t>
                      </a:r>
                      <a:endParaRPr lang="tr-TR" sz="3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b="1" dirty="0" smtClean="0"/>
                        <a:t>18</a:t>
                      </a:r>
                      <a:endParaRPr lang="tr-TR" sz="3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b="1" dirty="0" smtClean="0"/>
                        <a:t>7</a:t>
                      </a:r>
                      <a:endParaRPr lang="tr-TR" sz="3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b="1" dirty="0" smtClean="0"/>
                        <a:t>5</a:t>
                      </a:r>
                      <a:endParaRPr lang="tr-TR" sz="3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b="1" dirty="0" smtClean="0"/>
                        <a:t>8</a:t>
                      </a:r>
                      <a:endParaRPr lang="tr-TR" sz="3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b="1" dirty="0" smtClean="0"/>
                        <a:t>8</a:t>
                      </a:r>
                      <a:endParaRPr lang="tr-TR" sz="3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b="1" dirty="0" smtClean="0"/>
                        <a:t>9</a:t>
                      </a:r>
                      <a:endParaRPr lang="tr-TR" sz="3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b="1" dirty="0" smtClean="0"/>
                        <a:t>5</a:t>
                      </a:r>
                      <a:endParaRPr lang="tr-TR" sz="3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290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dirty="0" smtClean="0"/>
              <a:t>SAYISAL</a:t>
            </a:r>
            <a:r>
              <a:rPr lang="tr-TR" dirty="0" smtClean="0"/>
              <a:t> </a:t>
            </a:r>
            <a:r>
              <a:rPr lang="tr-TR" b="1" i="1" dirty="0"/>
              <a:t>PUAN</a:t>
            </a:r>
            <a:r>
              <a:rPr lang="tr-TR" dirty="0"/>
              <a:t> İÇİN YAPILMASI GEREKEN TESTLER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50216273"/>
              </p:ext>
            </p:extLst>
          </p:nvPr>
        </p:nvGraphicFramePr>
        <p:xfrm>
          <a:off x="179512" y="2060848"/>
          <a:ext cx="8784984" cy="3274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8"/>
                <a:gridCol w="1008112"/>
                <a:gridCol w="1224136"/>
                <a:gridCol w="1008112"/>
                <a:gridCol w="1296144"/>
                <a:gridCol w="1008112"/>
                <a:gridCol w="1008112"/>
                <a:gridCol w="1296148"/>
              </a:tblGrid>
              <a:tr h="756084">
                <a:tc rowSpan="2" gridSpan="4"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endParaRPr lang="tr-TR" dirty="0" smtClean="0"/>
                    </a:p>
                    <a:p>
                      <a:pPr marL="0" algn="ctr" defTabSz="914400" rtl="0" eaLnBrk="1" latinLnBrk="0" hangingPunct="1"/>
                      <a:r>
                        <a:rPr lang="tr-TR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TYT</a:t>
                      </a:r>
                      <a:endParaRPr lang="tr-TR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AYT</a:t>
                      </a:r>
                      <a:endParaRPr lang="tr-TR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756084">
                <a:tc gridSpan="4"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 smtClean="0"/>
                        <a:t>MATEMATİK</a:t>
                      </a:r>
                    </a:p>
                    <a:p>
                      <a:pPr algn="ctr"/>
                      <a:r>
                        <a:rPr lang="tr-TR" sz="1500" b="1" dirty="0" smtClean="0"/>
                        <a:t>(40 SORU)</a:t>
                      </a:r>
                      <a:endParaRPr lang="tr-TR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500" b="1" dirty="0" smtClean="0"/>
                        <a:t>FEN BİLİMLERİ</a:t>
                      </a:r>
                    </a:p>
                    <a:p>
                      <a:pPr algn="ctr"/>
                      <a:r>
                        <a:rPr lang="tr-TR" sz="1500" b="1" dirty="0" smtClean="0"/>
                        <a:t>(40 SORU)</a:t>
                      </a:r>
                      <a:endParaRPr lang="tr-TR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r>
                        <a:rPr lang="tr-TR" sz="1500" b="1" dirty="0" smtClean="0"/>
                        <a:t>TÜRKÇE</a:t>
                      </a:r>
                    </a:p>
                    <a:p>
                      <a:endParaRPr lang="tr-TR" sz="1500" b="1" dirty="0" smtClean="0"/>
                    </a:p>
                    <a:p>
                      <a:endParaRPr lang="tr-TR" sz="1500" b="1" dirty="0" smtClean="0"/>
                    </a:p>
                    <a:p>
                      <a:r>
                        <a:rPr lang="tr-TR" sz="1500" b="1" dirty="0" smtClean="0"/>
                        <a:t>40 Soru</a:t>
                      </a:r>
                      <a:endParaRPr lang="tr-TR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b="1" dirty="0" smtClean="0"/>
                        <a:t>SOSYAL BİLİMLER</a:t>
                      </a:r>
                    </a:p>
                    <a:p>
                      <a:endParaRPr lang="tr-TR" sz="1500" b="1" dirty="0" smtClean="0"/>
                    </a:p>
                    <a:p>
                      <a:r>
                        <a:rPr lang="tr-TR" sz="1500" b="1" dirty="0" smtClean="0"/>
                        <a:t>20 Soru</a:t>
                      </a:r>
                      <a:endParaRPr lang="tr-TR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b="1" dirty="0" smtClean="0"/>
                        <a:t>TEMEL MATEMATİK</a:t>
                      </a:r>
                    </a:p>
                    <a:p>
                      <a:endParaRPr lang="tr-TR" sz="1500" b="1" dirty="0" smtClean="0"/>
                    </a:p>
                    <a:p>
                      <a:r>
                        <a:rPr lang="tr-TR" sz="1500" b="1" dirty="0" smtClean="0"/>
                        <a:t>40 Soru</a:t>
                      </a:r>
                      <a:endParaRPr lang="tr-TR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b="1" dirty="0" smtClean="0"/>
                        <a:t>FEN BİLİMLER</a:t>
                      </a:r>
                    </a:p>
                    <a:p>
                      <a:endParaRPr lang="tr-TR" sz="1500" b="1" dirty="0" smtClean="0"/>
                    </a:p>
                    <a:p>
                      <a:r>
                        <a:rPr lang="tr-TR" sz="1500" b="1" dirty="0" smtClean="0"/>
                        <a:t>20 Soru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 smtClean="0"/>
                        <a:t>MATEMATİK</a:t>
                      </a:r>
                    </a:p>
                    <a:p>
                      <a:pPr algn="ctr"/>
                      <a:endParaRPr lang="tr-TR" sz="1500" b="1" dirty="0" smtClean="0"/>
                    </a:p>
                    <a:p>
                      <a:pPr algn="ctr"/>
                      <a:endParaRPr lang="tr-TR" sz="1500" b="1" dirty="0" smtClean="0"/>
                    </a:p>
                    <a:p>
                      <a:pPr algn="ctr"/>
                      <a:r>
                        <a:rPr lang="tr-TR" sz="1500" b="1" dirty="0" smtClean="0"/>
                        <a:t>40 Soru</a:t>
                      </a:r>
                      <a:endParaRPr lang="tr-TR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 smtClean="0"/>
                        <a:t>FİZİK</a:t>
                      </a:r>
                    </a:p>
                    <a:p>
                      <a:pPr algn="ctr"/>
                      <a:endParaRPr lang="tr-TR" sz="1500" b="1" dirty="0" smtClean="0"/>
                    </a:p>
                    <a:p>
                      <a:pPr algn="ctr"/>
                      <a:endParaRPr lang="tr-TR" sz="1500" b="1" dirty="0" smtClean="0"/>
                    </a:p>
                    <a:p>
                      <a:pPr algn="ctr"/>
                      <a:r>
                        <a:rPr lang="tr-TR" sz="1500" b="1" dirty="0" smtClean="0"/>
                        <a:t>14 Soru</a:t>
                      </a:r>
                      <a:endParaRPr lang="tr-TR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 smtClean="0"/>
                        <a:t>KİMYA</a:t>
                      </a:r>
                    </a:p>
                    <a:p>
                      <a:pPr algn="ctr"/>
                      <a:endParaRPr lang="tr-TR" sz="1500" b="1" dirty="0" smtClean="0"/>
                    </a:p>
                    <a:p>
                      <a:pPr algn="ctr"/>
                      <a:endParaRPr lang="tr-TR" sz="1500" b="1" dirty="0" smtClean="0"/>
                    </a:p>
                    <a:p>
                      <a:pPr algn="ctr"/>
                      <a:r>
                        <a:rPr lang="tr-TR" sz="1500" b="1" dirty="0" smtClean="0"/>
                        <a:t>13 </a:t>
                      </a:r>
                      <a:r>
                        <a:rPr lang="tr-TR" sz="1500" b="1" baseline="0" dirty="0" smtClean="0"/>
                        <a:t> </a:t>
                      </a:r>
                      <a:r>
                        <a:rPr lang="tr-TR" sz="1500" b="1" dirty="0" smtClean="0"/>
                        <a:t>Soru</a:t>
                      </a:r>
                      <a:endParaRPr lang="tr-TR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 smtClean="0"/>
                        <a:t>BİYOLOJİ</a:t>
                      </a:r>
                    </a:p>
                    <a:p>
                      <a:pPr algn="ctr"/>
                      <a:endParaRPr lang="tr-TR" sz="1500" b="1" dirty="0" smtClean="0"/>
                    </a:p>
                    <a:p>
                      <a:pPr algn="ctr"/>
                      <a:endParaRPr lang="tr-TR" sz="1500" b="1" dirty="0" smtClean="0"/>
                    </a:p>
                    <a:p>
                      <a:pPr algn="ctr"/>
                      <a:r>
                        <a:rPr lang="tr-TR" sz="1500" b="1" dirty="0" smtClean="0"/>
                        <a:t>13 </a:t>
                      </a:r>
                      <a:r>
                        <a:rPr lang="tr-TR" sz="1500" b="1" baseline="0" dirty="0" smtClean="0"/>
                        <a:t> </a:t>
                      </a:r>
                      <a:r>
                        <a:rPr lang="tr-TR" sz="1500" b="1" dirty="0" smtClean="0"/>
                        <a:t>Soru</a:t>
                      </a:r>
                      <a:endParaRPr lang="tr-TR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tr-TR" sz="3000" b="1" dirty="0" smtClean="0"/>
                        <a:t>13</a:t>
                      </a:r>
                      <a:endParaRPr lang="tr-TR" sz="3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b="1" dirty="0" smtClean="0"/>
                        <a:t>7</a:t>
                      </a:r>
                      <a:endParaRPr lang="tr-TR" sz="3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b="1" dirty="0" smtClean="0"/>
                        <a:t>13</a:t>
                      </a:r>
                      <a:endParaRPr lang="tr-TR" sz="3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b="1" dirty="0" smtClean="0"/>
                        <a:t>7</a:t>
                      </a:r>
                      <a:endParaRPr lang="tr-TR" sz="3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b="1" dirty="0" smtClean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b="1" dirty="0" smtClean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b="1" dirty="0" smtClean="0"/>
                        <a:t>10</a:t>
                      </a:r>
                      <a:endParaRPr lang="tr-TR" sz="3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b="1" dirty="0" smtClean="0"/>
                        <a:t>10</a:t>
                      </a:r>
                      <a:endParaRPr lang="tr-TR" sz="3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431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dirty="0" smtClean="0"/>
              <a:t>EŞİT AĞIRLIK PUANI</a:t>
            </a:r>
            <a:r>
              <a:rPr lang="tr-TR" dirty="0" smtClean="0"/>
              <a:t> </a:t>
            </a:r>
            <a:r>
              <a:rPr lang="tr-TR" dirty="0"/>
              <a:t>İÇİN YAPILMASI GEREKEN TESTLER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74693076"/>
              </p:ext>
            </p:extLst>
          </p:nvPr>
        </p:nvGraphicFramePr>
        <p:xfrm>
          <a:off x="251520" y="2132856"/>
          <a:ext cx="8784984" cy="365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936104"/>
                <a:gridCol w="1224136"/>
                <a:gridCol w="1224140"/>
                <a:gridCol w="1440160"/>
                <a:gridCol w="1008112"/>
                <a:gridCol w="936104"/>
                <a:gridCol w="864100"/>
              </a:tblGrid>
              <a:tr h="846094">
                <a:tc rowSpan="2" gridSpan="4"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endParaRPr lang="tr-TR" dirty="0" smtClean="0"/>
                    </a:p>
                    <a:p>
                      <a:pPr marL="0" algn="ctr" defTabSz="914400" rtl="0" eaLnBrk="1" latinLnBrk="0" hangingPunct="1"/>
                      <a:r>
                        <a:rPr lang="tr-TR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TYT</a:t>
                      </a:r>
                      <a:endParaRPr lang="tr-TR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AYT</a:t>
                      </a:r>
                      <a:endParaRPr lang="tr-TR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846094">
                <a:tc gridSpan="4"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 smtClean="0"/>
                        <a:t>MATEMATİK</a:t>
                      </a:r>
                      <a:endParaRPr lang="tr-TR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500" b="1" dirty="0" smtClean="0"/>
                        <a:t>TÜRK DİLİ VE EDEBİYATI</a:t>
                      </a:r>
                    </a:p>
                    <a:p>
                      <a:pPr algn="ctr"/>
                      <a:r>
                        <a:rPr lang="tr-TR" sz="1500" b="1" dirty="0" smtClean="0"/>
                        <a:t>SOSYAL BİLİMLER 1</a:t>
                      </a:r>
                      <a:endParaRPr lang="tr-TR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r>
                        <a:rPr lang="tr-TR" sz="1500" b="1" dirty="0" smtClean="0"/>
                        <a:t>TÜRKÇE</a:t>
                      </a:r>
                    </a:p>
                    <a:p>
                      <a:endParaRPr lang="tr-TR" sz="1500" b="1" dirty="0" smtClean="0"/>
                    </a:p>
                    <a:p>
                      <a:endParaRPr lang="tr-TR" sz="1500" b="1" dirty="0" smtClean="0"/>
                    </a:p>
                    <a:p>
                      <a:r>
                        <a:rPr lang="tr-TR" sz="1500" b="1" dirty="0" smtClean="0"/>
                        <a:t>40 Soru</a:t>
                      </a:r>
                      <a:endParaRPr lang="tr-TR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b="1" dirty="0" smtClean="0"/>
                        <a:t>SOSYAL BİLİMLER</a:t>
                      </a:r>
                    </a:p>
                    <a:p>
                      <a:endParaRPr lang="tr-TR" sz="1500" b="1" dirty="0" smtClean="0"/>
                    </a:p>
                    <a:p>
                      <a:r>
                        <a:rPr lang="tr-TR" sz="1500" b="1" dirty="0" smtClean="0"/>
                        <a:t>20 Soru</a:t>
                      </a:r>
                      <a:endParaRPr lang="tr-TR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b="1" dirty="0" smtClean="0"/>
                        <a:t>TEMEL MATEMATİK</a:t>
                      </a:r>
                    </a:p>
                    <a:p>
                      <a:endParaRPr lang="tr-TR" sz="1500" b="1" dirty="0" smtClean="0"/>
                    </a:p>
                    <a:p>
                      <a:r>
                        <a:rPr lang="tr-TR" sz="1500" b="1" dirty="0" smtClean="0"/>
                        <a:t>40 Soru</a:t>
                      </a:r>
                      <a:endParaRPr lang="tr-TR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b="1" dirty="0" smtClean="0"/>
                        <a:t>FEN BİLİMLER</a:t>
                      </a:r>
                    </a:p>
                    <a:p>
                      <a:endParaRPr lang="tr-TR" sz="1500" b="1" dirty="0" smtClean="0"/>
                    </a:p>
                    <a:p>
                      <a:r>
                        <a:rPr lang="tr-TR" sz="1500" b="1" dirty="0" smtClean="0"/>
                        <a:t>20 Soru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dirty="0" smtClean="0"/>
                        <a:t>MATEMATİK</a:t>
                      </a:r>
                    </a:p>
                    <a:p>
                      <a:pPr algn="ctr"/>
                      <a:endParaRPr lang="tr-TR" sz="1300" b="1" dirty="0" smtClean="0"/>
                    </a:p>
                    <a:p>
                      <a:pPr algn="ctr"/>
                      <a:endParaRPr lang="tr-TR" sz="1300" b="1" dirty="0" smtClean="0"/>
                    </a:p>
                    <a:p>
                      <a:pPr algn="ctr"/>
                      <a:endParaRPr lang="tr-TR" sz="1300" b="1" dirty="0" smtClean="0"/>
                    </a:p>
                    <a:p>
                      <a:pPr marL="0" algn="l" defTabSz="914400" rtl="0" eaLnBrk="1" latinLnBrk="0" hangingPunct="1"/>
                      <a:r>
                        <a:rPr lang="tr-TR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Soru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dirty="0" smtClean="0"/>
                        <a:t>TÜRK DİLİ VE EDEBİYATI</a:t>
                      </a:r>
                    </a:p>
                    <a:p>
                      <a:pPr algn="ctr"/>
                      <a:endParaRPr lang="tr-TR" sz="1300" b="1" dirty="0" smtClean="0"/>
                    </a:p>
                    <a:p>
                      <a:pPr marL="0" algn="l" defTabSz="914400" rtl="0" eaLnBrk="1" latinLnBrk="0" hangingPunct="1"/>
                      <a:r>
                        <a:rPr lang="tr-TR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Soru</a:t>
                      </a:r>
                      <a:endParaRPr lang="tr-TR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dirty="0" smtClean="0"/>
                        <a:t>TARİH 1</a:t>
                      </a:r>
                    </a:p>
                    <a:p>
                      <a:pPr algn="ctr"/>
                      <a:endParaRPr lang="tr-TR" sz="1300" b="1" dirty="0" smtClean="0"/>
                    </a:p>
                    <a:p>
                      <a:pPr algn="ctr"/>
                      <a:endParaRPr lang="tr-TR" sz="1300" b="1" dirty="0" smtClean="0"/>
                    </a:p>
                    <a:p>
                      <a:pPr algn="ctr"/>
                      <a:endParaRPr lang="tr-TR" sz="1300" b="1" dirty="0" smtClean="0"/>
                    </a:p>
                    <a:p>
                      <a:pPr marL="0" algn="l" defTabSz="914400" rtl="0" eaLnBrk="1" latinLnBrk="0" hangingPunct="1"/>
                      <a:r>
                        <a:rPr lang="tr-TR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Soru</a:t>
                      </a:r>
                      <a:endParaRPr lang="tr-TR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dirty="0" smtClean="0"/>
                        <a:t>COĞ 1</a:t>
                      </a:r>
                    </a:p>
                    <a:p>
                      <a:pPr algn="ctr"/>
                      <a:endParaRPr lang="tr-TR" sz="1300" b="1" dirty="0" smtClean="0"/>
                    </a:p>
                    <a:p>
                      <a:pPr algn="ctr"/>
                      <a:endParaRPr lang="tr-TR" sz="1300" b="1" dirty="0" smtClean="0"/>
                    </a:p>
                    <a:p>
                      <a:pPr algn="ctr"/>
                      <a:endParaRPr lang="tr-TR" sz="1300" b="1" dirty="0" smtClean="0"/>
                    </a:p>
                    <a:p>
                      <a:pPr marL="0" algn="l" defTabSz="914400" rtl="0" eaLnBrk="1" latinLnBrk="0" hangingPunct="1"/>
                      <a:r>
                        <a:rPr lang="tr-TR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Soru</a:t>
                      </a:r>
                      <a:endParaRPr lang="tr-TR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46094">
                <a:tc>
                  <a:txBody>
                    <a:bodyPr/>
                    <a:lstStyle/>
                    <a:p>
                      <a:pPr algn="ctr"/>
                      <a:r>
                        <a:rPr lang="tr-TR" sz="3000" b="1" dirty="0" smtClean="0"/>
                        <a:t>13</a:t>
                      </a:r>
                      <a:endParaRPr lang="tr-TR" sz="3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b="1" dirty="0" smtClean="0"/>
                        <a:t>7</a:t>
                      </a:r>
                      <a:endParaRPr lang="tr-TR" sz="3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b="1" dirty="0" smtClean="0"/>
                        <a:t>13</a:t>
                      </a:r>
                      <a:endParaRPr lang="tr-TR" sz="3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b="1" dirty="0" smtClean="0"/>
                        <a:t>7</a:t>
                      </a:r>
                      <a:endParaRPr lang="tr-TR" sz="3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b="1" dirty="0" smtClean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b="1" dirty="0" smtClean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b="1" dirty="0" smtClean="0"/>
                        <a:t>7</a:t>
                      </a:r>
                      <a:endParaRPr lang="tr-TR" sz="3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000" b="1" dirty="0" smtClean="0"/>
                        <a:t>5</a:t>
                      </a:r>
                      <a:endParaRPr lang="tr-TR" sz="3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122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dirty="0" smtClean="0"/>
              <a:t>DİL PUANI </a:t>
            </a:r>
            <a:r>
              <a:rPr lang="tr-TR" dirty="0" smtClean="0"/>
              <a:t> </a:t>
            </a:r>
            <a:r>
              <a:rPr lang="tr-TR" dirty="0"/>
              <a:t>İÇİN YAPILMASI GEREKEN TESTLERME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48719130"/>
              </p:ext>
            </p:extLst>
          </p:nvPr>
        </p:nvGraphicFramePr>
        <p:xfrm>
          <a:off x="467544" y="1844825"/>
          <a:ext cx="8424937" cy="404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368152"/>
                <a:gridCol w="1584176"/>
                <a:gridCol w="1584180"/>
                <a:gridCol w="2232245"/>
              </a:tblGrid>
              <a:tr h="1800199">
                <a:tc gridSpan="4"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endParaRPr lang="tr-TR" dirty="0" smtClean="0"/>
                    </a:p>
                    <a:p>
                      <a:pPr marL="0" algn="ctr" defTabSz="914400" rtl="0" eaLnBrk="1" latinLnBrk="0" hangingPunct="1"/>
                      <a:r>
                        <a:rPr lang="tr-TR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TYT</a:t>
                      </a:r>
                      <a:endParaRPr lang="tr-TR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endParaRPr lang="tr-TR" dirty="0" smtClean="0"/>
                    </a:p>
                    <a:p>
                      <a:pPr marL="0" algn="ctr" defTabSz="914400" rtl="0" eaLnBrk="1" latinLnBrk="0" hangingPunct="1"/>
                      <a:r>
                        <a:rPr lang="tr-TR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YABANCI DİL</a:t>
                      </a:r>
                      <a:endParaRPr lang="tr-TR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938790">
                <a:tc>
                  <a:txBody>
                    <a:bodyPr/>
                    <a:lstStyle/>
                    <a:p>
                      <a:r>
                        <a:rPr lang="tr-TR" sz="1900" b="1" dirty="0" smtClean="0"/>
                        <a:t>TÜRKÇE</a:t>
                      </a:r>
                    </a:p>
                    <a:p>
                      <a:endParaRPr lang="tr-TR" sz="1900" b="1" dirty="0" smtClean="0"/>
                    </a:p>
                    <a:p>
                      <a:endParaRPr lang="tr-TR" sz="1900" b="1" dirty="0" smtClean="0"/>
                    </a:p>
                    <a:p>
                      <a:r>
                        <a:rPr lang="tr-TR" sz="1900" b="1" dirty="0" smtClean="0"/>
                        <a:t>40 Soru </a:t>
                      </a:r>
                      <a:endParaRPr lang="tr-TR" sz="1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900" b="1" dirty="0" smtClean="0"/>
                        <a:t>SOSYAL BİLİMLER</a:t>
                      </a:r>
                    </a:p>
                    <a:p>
                      <a:endParaRPr lang="tr-TR" sz="1900" b="1" dirty="0" smtClean="0"/>
                    </a:p>
                    <a:p>
                      <a:r>
                        <a:rPr lang="tr-TR" sz="1900" b="1" dirty="0" smtClean="0"/>
                        <a:t>20 Soru</a:t>
                      </a:r>
                      <a:endParaRPr lang="tr-TR" sz="1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900" b="1" dirty="0" smtClean="0"/>
                        <a:t>TEMEL MATEMATİK</a:t>
                      </a:r>
                    </a:p>
                    <a:p>
                      <a:endParaRPr lang="tr-TR" sz="1900" b="1" dirty="0" smtClean="0"/>
                    </a:p>
                    <a:p>
                      <a:r>
                        <a:rPr lang="tr-TR" sz="1900" b="1" dirty="0" smtClean="0"/>
                        <a:t>40</a:t>
                      </a:r>
                      <a:r>
                        <a:rPr lang="tr-TR" sz="1900" b="1" baseline="0" dirty="0" smtClean="0"/>
                        <a:t> Soru</a:t>
                      </a:r>
                      <a:endParaRPr lang="tr-TR" sz="1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900" b="1" dirty="0" smtClean="0"/>
                        <a:t>FEN BİLİMLERİ</a:t>
                      </a:r>
                    </a:p>
                    <a:p>
                      <a:endParaRPr lang="tr-TR" sz="1900" b="1" dirty="0" smtClean="0"/>
                    </a:p>
                    <a:p>
                      <a:r>
                        <a:rPr lang="tr-TR" sz="1900" b="1" dirty="0" smtClean="0"/>
                        <a:t>20</a:t>
                      </a:r>
                      <a:r>
                        <a:rPr lang="tr-TR" sz="1900" b="1" baseline="0" dirty="0" smtClean="0"/>
                        <a:t> Soru</a:t>
                      </a:r>
                      <a:endParaRPr lang="tr-TR" sz="19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900" b="1" dirty="0" smtClean="0"/>
                        <a:t>YABANCI DİL</a:t>
                      </a:r>
                    </a:p>
                    <a:p>
                      <a:pPr algn="ctr"/>
                      <a:endParaRPr lang="tr-TR" sz="1900" b="1" dirty="0" smtClean="0"/>
                    </a:p>
                    <a:p>
                      <a:pPr algn="ctr"/>
                      <a:endParaRPr lang="tr-TR" sz="1900" b="1" dirty="0" smtClean="0"/>
                    </a:p>
                    <a:p>
                      <a:pPr algn="ctr"/>
                      <a:r>
                        <a:rPr lang="tr-TR" sz="1900" b="1" dirty="0" smtClean="0"/>
                        <a:t>80 Soru</a:t>
                      </a:r>
                      <a:endParaRPr lang="tr-TR" sz="1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938790">
                <a:tc>
                  <a:txBody>
                    <a:bodyPr/>
                    <a:lstStyle/>
                    <a:p>
                      <a:pPr algn="ctr"/>
                      <a:r>
                        <a:rPr lang="tr-TR" sz="4000" b="1" dirty="0" smtClean="0"/>
                        <a:t>13</a:t>
                      </a:r>
                      <a:endParaRPr lang="tr-TR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b="1" dirty="0" smtClean="0"/>
                        <a:t>7</a:t>
                      </a:r>
                      <a:endParaRPr lang="tr-TR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b="1" dirty="0" smtClean="0"/>
                        <a:t>13</a:t>
                      </a:r>
                      <a:endParaRPr lang="tr-TR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b="1" dirty="0" smtClean="0"/>
                        <a:t>7</a:t>
                      </a:r>
                      <a:endParaRPr lang="tr-TR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b="1" dirty="0" smtClean="0"/>
                        <a:t>60</a:t>
                      </a:r>
                      <a:endParaRPr lang="tr-TR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606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OTURUM PUAN TÜRLERİ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906235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939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PUAN TÜRLERİ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85224160"/>
              </p:ext>
            </p:extLst>
          </p:nvPr>
        </p:nvGraphicFramePr>
        <p:xfrm>
          <a:off x="468313" y="620688"/>
          <a:ext cx="8229600" cy="597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584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823876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181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92212659"/>
              </p:ext>
            </p:extLst>
          </p:nvPr>
        </p:nvGraphicFramePr>
        <p:xfrm>
          <a:off x="457200" y="620688"/>
          <a:ext cx="8229600" cy="55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89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ORTA ÖĞRETİM BAŞARI PUANI</a:t>
            </a:r>
            <a:br>
              <a:rPr lang="tr-TR" dirty="0" smtClean="0"/>
            </a:b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11050194"/>
              </p:ext>
            </p:extLst>
          </p:nvPr>
        </p:nvGraphicFramePr>
        <p:xfrm>
          <a:off x="457200" y="980728"/>
          <a:ext cx="8229600" cy="554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2939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7992888" cy="5760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324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25933677"/>
              </p:ext>
            </p:extLst>
          </p:nvPr>
        </p:nvGraphicFramePr>
        <p:xfrm>
          <a:off x="457200" y="764704"/>
          <a:ext cx="82296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4030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SINAV ÜCRETLERİ</a:t>
            </a:r>
            <a:br>
              <a:rPr lang="tr-TR" dirty="0" smtClean="0"/>
            </a:b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11050194"/>
              </p:ext>
            </p:extLst>
          </p:nvPr>
        </p:nvGraphicFramePr>
        <p:xfrm>
          <a:off x="457200" y="980728"/>
          <a:ext cx="8229600" cy="554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2939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4" name="3 Grup"/>
          <p:cNvGrpSpPr/>
          <p:nvPr/>
        </p:nvGrpSpPr>
        <p:grpSpPr>
          <a:xfrm>
            <a:off x="498633" y="1166018"/>
            <a:ext cx="8146733" cy="4525963"/>
            <a:chOff x="82866" y="0"/>
            <a:chExt cx="8146733" cy="4525963"/>
          </a:xfrm>
        </p:grpSpPr>
        <p:sp>
          <p:nvSpPr>
            <p:cNvPr id="5" name="4 Yuvarlatılmış Dikdörtgen"/>
            <p:cNvSpPr/>
            <p:nvPr/>
          </p:nvSpPr>
          <p:spPr>
            <a:xfrm>
              <a:off x="82866" y="0"/>
              <a:ext cx="8146733" cy="452596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Yuvarlatılmış Dikdörtgen 4"/>
            <p:cNvSpPr/>
            <p:nvPr/>
          </p:nvSpPr>
          <p:spPr>
            <a:xfrm>
              <a:off x="215427" y="132561"/>
              <a:ext cx="7881611" cy="42608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kern="1200" dirty="0" smtClean="0"/>
                <a:t>BAŞVURU TARİHLERİ  </a:t>
              </a:r>
              <a:r>
                <a:rPr lang="tr-TR" sz="2800" u="sng" kern="1200" dirty="0" smtClean="0"/>
                <a:t>:  1-21 MART 2018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kern="1200" dirty="0" smtClean="0"/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kern="1200" dirty="0" smtClean="0"/>
                <a:t>ÜCRET ÖDEMEK İÇİN SON GÜN : </a:t>
              </a:r>
              <a:r>
                <a:rPr lang="tr-TR" sz="2800" u="sng" kern="1200" dirty="0" smtClean="0"/>
                <a:t>22 MART 2018 </a:t>
              </a:r>
              <a:endParaRPr lang="tr-TR" sz="2800" u="sng" kern="12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TYT İLE İLGİLİ NE BİLİYORUZ??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81204531"/>
              </p:ext>
            </p:extLst>
          </p:nvPr>
        </p:nvGraphicFramePr>
        <p:xfrm>
          <a:off x="467544" y="1196752"/>
          <a:ext cx="8229600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980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60189"/>
          </a:xfrm>
        </p:spPr>
        <p:txBody>
          <a:bodyPr/>
          <a:lstStyle/>
          <a:p>
            <a:r>
              <a:rPr lang="tr-TR" dirty="0" smtClean="0"/>
              <a:t>TYT SINAVI</a:t>
            </a:r>
            <a:endParaRPr lang="tr-TR" dirty="0"/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250825" y="1196975"/>
          <a:ext cx="8642350" cy="525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TYT PUANI NE İŞE YARAR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51509508"/>
              </p:ext>
            </p:extLst>
          </p:nvPr>
        </p:nvGraphicFramePr>
        <p:xfrm>
          <a:off x="457200" y="980728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7004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48221"/>
          </a:xfrm>
        </p:spPr>
        <p:txBody>
          <a:bodyPr/>
          <a:lstStyle/>
          <a:p>
            <a:r>
              <a:rPr lang="tr-TR" sz="4000" dirty="0" smtClean="0"/>
              <a:t>TYT DE TESTLERİN AĞIRLIKLARI</a:t>
            </a:r>
            <a:endParaRPr lang="tr-TR" sz="40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04608723"/>
              </p:ext>
            </p:extLst>
          </p:nvPr>
        </p:nvGraphicFramePr>
        <p:xfrm>
          <a:off x="755576" y="2492896"/>
          <a:ext cx="7704855" cy="28083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40971"/>
                <a:gridCol w="1540971"/>
                <a:gridCol w="1540971"/>
                <a:gridCol w="1540971"/>
                <a:gridCol w="1540971"/>
              </a:tblGrid>
              <a:tr h="1404156">
                <a:tc>
                  <a:txBody>
                    <a:bodyPr/>
                    <a:lstStyle/>
                    <a:p>
                      <a:pPr algn="ctr"/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PUAN TÜRÜ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SOSYAL BİLİMLER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TEMEL MATEMATİK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FEN BİLİMLERİ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04156">
                <a:tc>
                  <a:txBody>
                    <a:bodyPr/>
                    <a:lstStyle/>
                    <a:p>
                      <a:pPr algn="ctr"/>
                      <a:r>
                        <a:rPr lang="tr-TR" sz="4000" b="1" dirty="0" smtClean="0"/>
                        <a:t>TYT</a:t>
                      </a:r>
                      <a:endParaRPr lang="tr-TR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b="1" dirty="0" smtClean="0"/>
                        <a:t>33</a:t>
                      </a:r>
                      <a:endParaRPr lang="tr-TR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b="1" dirty="0" smtClean="0"/>
                        <a:t>17</a:t>
                      </a:r>
                      <a:endParaRPr lang="tr-TR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b="1" dirty="0" smtClean="0"/>
                        <a:t>33</a:t>
                      </a:r>
                      <a:endParaRPr lang="tr-TR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b="1" dirty="0" smtClean="0"/>
                        <a:t>17</a:t>
                      </a:r>
                      <a:endParaRPr lang="tr-TR" sz="4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310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TYT Sınavı Soru Sayıları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9375763"/>
              </p:ext>
            </p:extLst>
          </p:nvPr>
        </p:nvGraphicFramePr>
        <p:xfrm>
          <a:off x="467544" y="980728"/>
          <a:ext cx="8229600" cy="511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664"/>
                <a:gridCol w="1861864"/>
                <a:gridCol w="1419672"/>
                <a:gridCol w="2057400"/>
              </a:tblGrid>
              <a:tr h="396382">
                <a:tc>
                  <a:txBody>
                    <a:bodyPr/>
                    <a:lstStyle/>
                    <a:p>
                      <a:r>
                        <a:rPr lang="tr-TR" dirty="0" smtClean="0"/>
                        <a:t>TESTLER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DERS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Soru Sayısı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59410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TÜRKÇE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/>
                </a:tc>
              </a:tr>
              <a:tr h="459410">
                <a:tc rowSpan="4">
                  <a:txBody>
                    <a:bodyPr/>
                    <a:lstStyle/>
                    <a:p>
                      <a:pPr algn="l"/>
                      <a:endParaRPr lang="tr-TR" dirty="0" smtClean="0"/>
                    </a:p>
                    <a:p>
                      <a:pPr algn="l"/>
                      <a:r>
                        <a:rPr lang="tr-TR" dirty="0" smtClean="0"/>
                        <a:t>SOSYAL BİLİMLER</a:t>
                      </a:r>
                    </a:p>
                    <a:p>
                      <a:pPr algn="l"/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COĞRAFYA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endParaRPr lang="tr-TR" dirty="0" smtClean="0"/>
                    </a:p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20</a:t>
                      </a:r>
                      <a:endParaRPr lang="tr-TR" dirty="0"/>
                    </a:p>
                  </a:txBody>
                  <a:tcPr/>
                </a:tc>
              </a:tr>
              <a:tr h="45941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DİN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5941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FELSEFE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8150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TARİH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59410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TEMEL MATEMATİK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/>
                </a:tc>
              </a:tr>
              <a:tr h="459410">
                <a:tc rowSpan="3"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FEN</a:t>
                      </a:r>
                      <a:r>
                        <a:rPr lang="tr-TR" baseline="0" dirty="0" smtClean="0"/>
                        <a:t> BİLİMLERİ</a:t>
                      </a:r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BİYOLOJİ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20</a:t>
                      </a:r>
                      <a:endParaRPr lang="tr-TR" dirty="0"/>
                    </a:p>
                  </a:txBody>
                  <a:tcPr/>
                </a:tc>
              </a:tr>
              <a:tr h="45941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FİZİK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5941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KİMYA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5941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4 TEST</a:t>
                      </a:r>
                      <a:endParaRPr lang="tr-TR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b="1" dirty="0" smtClean="0"/>
                        <a:t>135 DAKİKA</a:t>
                      </a:r>
                      <a:endParaRPr lang="tr-T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120 SORU</a:t>
                      </a:r>
                      <a:endParaRPr lang="tr-T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440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TYT Sınavı sonrasında hangi puanlar hesaplanacak…..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AYT</a:t>
            </a:r>
          </a:p>
          <a:p>
            <a:pPr marL="0" indent="0" algn="ctr">
              <a:buNone/>
            </a:pPr>
            <a:r>
              <a:rPr lang="tr-TR" dirty="0" smtClean="0"/>
              <a:t>ALAN YETERLİLİK TESTİ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628800"/>
            <a:ext cx="734481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667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TM01790492[[fn=Sketchbook]]</Template>
  <TotalTime>7681</TotalTime>
  <Words>797</Words>
  <Application>Microsoft Office PowerPoint</Application>
  <PresentationFormat>Ekran Gösterisi (4:3)</PresentationFormat>
  <Paragraphs>386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24</vt:i4>
      </vt:variant>
    </vt:vector>
  </HeadingPairs>
  <TitlesOfParts>
    <vt:vector size="26" baseType="lpstr">
      <vt:lpstr>Sketchbook</vt:lpstr>
      <vt:lpstr>Ofis Teması</vt:lpstr>
      <vt:lpstr> YÜKSEKÖĞRETİM KURUMLARI SINAVI</vt:lpstr>
      <vt:lpstr>Slayt 2</vt:lpstr>
      <vt:lpstr>TYT İLE İLGİLİ NE BİLİYORUZ??</vt:lpstr>
      <vt:lpstr>TYT SINAVI</vt:lpstr>
      <vt:lpstr>TYT PUANI NE İŞE YARAR</vt:lpstr>
      <vt:lpstr>TYT DE TESTLERİN AĞIRLIKLARI</vt:lpstr>
      <vt:lpstr>TYT Sınavı Soru Sayıları</vt:lpstr>
      <vt:lpstr>TYT Sınavı sonrasında hangi puanlar hesaplanacak…..</vt:lpstr>
      <vt:lpstr>Slayt 9</vt:lpstr>
      <vt:lpstr>Slayt 10</vt:lpstr>
      <vt:lpstr>AYT Soru Sayıları</vt:lpstr>
      <vt:lpstr>KİM HANGİ TESTİ YAPMALI???</vt:lpstr>
      <vt:lpstr>SÖZEL PUAN İÇİN YAPILMASI GEREKEN TESTLER</vt:lpstr>
      <vt:lpstr>SAYISAL PUAN İÇİN YAPILMASI GEREKEN TESTLER</vt:lpstr>
      <vt:lpstr>EŞİT AĞIRLIK PUANI İÇİN YAPILMASI GEREKEN TESTLER</vt:lpstr>
      <vt:lpstr>DİL PUANI  İÇİN YAPILMASI GEREKEN TESTLERME</vt:lpstr>
      <vt:lpstr>2. OTURUM PUAN TÜRLERİ</vt:lpstr>
      <vt:lpstr>PUAN TÜRLERİ</vt:lpstr>
      <vt:lpstr>Slayt 19</vt:lpstr>
      <vt:lpstr> ORTA ÖĞRETİM BAŞARI PUANI </vt:lpstr>
      <vt:lpstr>Slayt 21</vt:lpstr>
      <vt:lpstr>Slayt 22</vt:lpstr>
      <vt:lpstr> SINAV ÜCRETLERİ </vt:lpstr>
      <vt:lpstr>Slayt 24</vt:lpstr>
    </vt:vector>
  </TitlesOfParts>
  <Company>Katilimsiz.Com @ necooy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YÜKSEKÖĞRETİM KURUMLARI SINAVI</dc:title>
  <dc:creator>SELMA ETİZ</dc:creator>
  <cp:lastModifiedBy>USER</cp:lastModifiedBy>
  <cp:revision>41</cp:revision>
  <dcterms:created xsi:type="dcterms:W3CDTF">2017-10-19T09:16:31Z</dcterms:created>
  <dcterms:modified xsi:type="dcterms:W3CDTF">2018-03-05T09:40:05Z</dcterms:modified>
</cp:coreProperties>
</file>